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17"/>
  </p:notesMasterIdLst>
  <p:sldIdLst>
    <p:sldId id="256" r:id="rId6"/>
    <p:sldId id="325" r:id="rId7"/>
    <p:sldId id="331" r:id="rId8"/>
    <p:sldId id="319" r:id="rId9"/>
    <p:sldId id="265" r:id="rId10"/>
    <p:sldId id="264" r:id="rId11"/>
    <p:sldId id="332" r:id="rId12"/>
    <p:sldId id="333" r:id="rId13"/>
    <p:sldId id="260" r:id="rId14"/>
    <p:sldId id="263" r:id="rId15"/>
    <p:sldId id="341" r:id="rId1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C60B53-C88C-4CE2-A689-5D79B73ACC26}" type="datetimeFigureOut">
              <a:rPr lang="nl-NL" smtClean="0"/>
              <a:t>20-12-2019</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C2931E-C0CC-4901-A55E-7E1C559769A7}" type="slidenum">
              <a:rPr lang="nl-NL" smtClean="0"/>
              <a:t>‹nr.›</a:t>
            </a:fld>
            <a:endParaRPr lang="nl-NL"/>
          </a:p>
        </p:txBody>
      </p:sp>
    </p:spTree>
    <p:extLst>
      <p:ext uri="{BB962C8B-B14F-4D97-AF65-F5344CB8AC3E}">
        <p14:creationId xmlns:p14="http://schemas.microsoft.com/office/powerpoint/2010/main" val="1135795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633B10-C07B-41B9-A864-3A9D6683D841}" type="slidenum">
              <a:rPr kumimoji="0" lang="en-US" sz="1200" b="0" i="0" u="none" strike="noStrike" kern="1200" cap="none" spc="0" normalizeH="0" baseline="0" noProof="0">
                <a:ln>
                  <a:noFill/>
                </a:ln>
                <a:solidFill>
                  <a:prstClr val="black"/>
                </a:solidFill>
                <a:effectLst/>
                <a:uLnTx/>
                <a:uFillTx/>
                <a:latin typeface="Corbe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nl-NL" sz="1200" b="0" i="0" u="none" strike="noStrike" kern="1200" cap="none" spc="0" normalizeH="0" baseline="0" noProof="0">
              <a:ln>
                <a:noFill/>
              </a:ln>
              <a:solidFill>
                <a:prstClr val="black"/>
              </a:solidFill>
              <a:effectLst/>
              <a:uLnTx/>
              <a:uFillTx/>
              <a:latin typeface="Corbel"/>
              <a:ea typeface="+mn-ea"/>
              <a:cs typeface="+mn-cs"/>
            </a:endParaRPr>
          </a:p>
        </p:txBody>
      </p:sp>
    </p:spTree>
    <p:extLst>
      <p:ext uri="{BB962C8B-B14F-4D97-AF65-F5344CB8AC3E}">
        <p14:creationId xmlns:p14="http://schemas.microsoft.com/office/powerpoint/2010/main" val="2160886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633B10-C07B-41B9-A864-3A9D6683D841}" type="slidenum">
              <a:rPr kumimoji="0" lang="en-US" sz="1200" b="0" i="0" u="none" strike="noStrike" kern="1200" cap="none" spc="0" normalizeH="0" baseline="0" noProof="0">
                <a:ln>
                  <a:noFill/>
                </a:ln>
                <a:solidFill>
                  <a:prstClr val="black"/>
                </a:solidFill>
                <a:effectLst/>
                <a:uLnTx/>
                <a:uFillTx/>
                <a:latin typeface="Corbe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nl-NL" sz="1200" b="0" i="0" u="none" strike="noStrike" kern="1200" cap="none" spc="0" normalizeH="0" baseline="0" noProof="0">
              <a:ln>
                <a:noFill/>
              </a:ln>
              <a:solidFill>
                <a:prstClr val="black"/>
              </a:solidFill>
              <a:effectLst/>
              <a:uLnTx/>
              <a:uFillTx/>
              <a:latin typeface="Corbel"/>
              <a:ea typeface="+mn-ea"/>
              <a:cs typeface="+mn-cs"/>
            </a:endParaRPr>
          </a:p>
        </p:txBody>
      </p:sp>
    </p:spTree>
    <p:extLst>
      <p:ext uri="{BB962C8B-B14F-4D97-AF65-F5344CB8AC3E}">
        <p14:creationId xmlns:p14="http://schemas.microsoft.com/office/powerpoint/2010/main" val="1194767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633B10-C07B-41B9-A864-3A9D6683D841}" type="slidenum">
              <a:rPr kumimoji="0" lang="en-US" sz="1200" b="0" i="0" u="none" strike="noStrike" kern="1200" cap="none" spc="0" normalizeH="0" baseline="0" noProof="0">
                <a:ln>
                  <a:noFill/>
                </a:ln>
                <a:solidFill>
                  <a:prstClr val="black"/>
                </a:solidFill>
                <a:effectLst/>
                <a:uLnTx/>
                <a:uFillTx/>
                <a:latin typeface="Corbe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nl-NL" sz="1200" b="0" i="0" u="none" strike="noStrike" kern="1200" cap="none" spc="0" normalizeH="0" baseline="0" noProof="0">
              <a:ln>
                <a:noFill/>
              </a:ln>
              <a:solidFill>
                <a:prstClr val="black"/>
              </a:solidFill>
              <a:effectLst/>
              <a:uLnTx/>
              <a:uFillTx/>
              <a:latin typeface="Corbel"/>
              <a:ea typeface="+mn-ea"/>
              <a:cs typeface="+mn-cs"/>
            </a:endParaRPr>
          </a:p>
        </p:txBody>
      </p:sp>
    </p:spTree>
    <p:extLst>
      <p:ext uri="{BB962C8B-B14F-4D97-AF65-F5344CB8AC3E}">
        <p14:creationId xmlns:p14="http://schemas.microsoft.com/office/powerpoint/2010/main" val="17905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C15EE3-C95E-4546-9C13-17E55C12CD67}"/>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4BFC711A-EE52-417F-80F6-42E7BC69C5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717FC224-414F-49C2-A2AA-EBB66D988BB1}"/>
              </a:ext>
            </a:extLst>
          </p:cNvPr>
          <p:cNvSpPr>
            <a:spLocks noGrp="1"/>
          </p:cNvSpPr>
          <p:nvPr>
            <p:ph type="dt" sz="half" idx="10"/>
          </p:nvPr>
        </p:nvSpPr>
        <p:spPr/>
        <p:txBody>
          <a:bodyPr/>
          <a:lstStyle/>
          <a:p>
            <a:fld id="{C0E4EFAF-7891-4CA4-A513-92A3F63A3889}" type="datetimeFigureOut">
              <a:rPr lang="nl-NL" smtClean="0"/>
              <a:t>20-12-2019</a:t>
            </a:fld>
            <a:endParaRPr lang="nl-NL"/>
          </a:p>
        </p:txBody>
      </p:sp>
      <p:sp>
        <p:nvSpPr>
          <p:cNvPr id="5" name="Tijdelijke aanduiding voor voettekst 4">
            <a:extLst>
              <a:ext uri="{FF2B5EF4-FFF2-40B4-BE49-F238E27FC236}">
                <a16:creationId xmlns:a16="http://schemas.microsoft.com/office/drawing/2014/main" id="{DE5A0779-EA6F-40CD-8262-24AB69F014D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70A2852-47C2-43D6-9F52-1C52DF2FD27D}"/>
              </a:ext>
            </a:extLst>
          </p:cNvPr>
          <p:cNvSpPr>
            <a:spLocks noGrp="1"/>
          </p:cNvSpPr>
          <p:nvPr>
            <p:ph type="sldNum" sz="quarter" idx="12"/>
          </p:nvPr>
        </p:nvSpPr>
        <p:spPr/>
        <p:txBody>
          <a:bodyPr/>
          <a:lstStyle/>
          <a:p>
            <a:fld id="{6663042E-62F2-47F2-A77E-B1C5CF3F2E56}" type="slidenum">
              <a:rPr lang="nl-NL" smtClean="0"/>
              <a:t>‹nr.›</a:t>
            </a:fld>
            <a:endParaRPr lang="nl-NL"/>
          </a:p>
        </p:txBody>
      </p:sp>
    </p:spTree>
    <p:extLst>
      <p:ext uri="{BB962C8B-B14F-4D97-AF65-F5344CB8AC3E}">
        <p14:creationId xmlns:p14="http://schemas.microsoft.com/office/powerpoint/2010/main" val="4038022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42F967-74F5-4F96-B12F-69928698379F}"/>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2A856C73-BCD1-4896-AD6A-A04A15EC2F2A}"/>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7050EFF-4CFC-46F6-97FD-FA651FF1152E}"/>
              </a:ext>
            </a:extLst>
          </p:cNvPr>
          <p:cNvSpPr>
            <a:spLocks noGrp="1"/>
          </p:cNvSpPr>
          <p:nvPr>
            <p:ph type="dt" sz="half" idx="10"/>
          </p:nvPr>
        </p:nvSpPr>
        <p:spPr/>
        <p:txBody>
          <a:bodyPr/>
          <a:lstStyle/>
          <a:p>
            <a:fld id="{C0E4EFAF-7891-4CA4-A513-92A3F63A3889}" type="datetimeFigureOut">
              <a:rPr lang="nl-NL" smtClean="0"/>
              <a:t>20-12-2019</a:t>
            </a:fld>
            <a:endParaRPr lang="nl-NL"/>
          </a:p>
        </p:txBody>
      </p:sp>
      <p:sp>
        <p:nvSpPr>
          <p:cNvPr id="5" name="Tijdelijke aanduiding voor voettekst 4">
            <a:extLst>
              <a:ext uri="{FF2B5EF4-FFF2-40B4-BE49-F238E27FC236}">
                <a16:creationId xmlns:a16="http://schemas.microsoft.com/office/drawing/2014/main" id="{1F1CFB70-DAAB-4EE6-9EB6-A41293E80FA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E8E224B-AA39-4449-9CD0-97F022676509}"/>
              </a:ext>
            </a:extLst>
          </p:cNvPr>
          <p:cNvSpPr>
            <a:spLocks noGrp="1"/>
          </p:cNvSpPr>
          <p:nvPr>
            <p:ph type="sldNum" sz="quarter" idx="12"/>
          </p:nvPr>
        </p:nvSpPr>
        <p:spPr/>
        <p:txBody>
          <a:bodyPr/>
          <a:lstStyle/>
          <a:p>
            <a:fld id="{6663042E-62F2-47F2-A77E-B1C5CF3F2E56}" type="slidenum">
              <a:rPr lang="nl-NL" smtClean="0"/>
              <a:t>‹nr.›</a:t>
            </a:fld>
            <a:endParaRPr lang="nl-NL"/>
          </a:p>
        </p:txBody>
      </p:sp>
    </p:spTree>
    <p:extLst>
      <p:ext uri="{BB962C8B-B14F-4D97-AF65-F5344CB8AC3E}">
        <p14:creationId xmlns:p14="http://schemas.microsoft.com/office/powerpoint/2010/main" val="3725797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BF77950D-F299-491D-B54B-63D869F76FE6}"/>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98870A4F-107D-4595-834D-875FCCAF77F2}"/>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41D65E0-5A98-41FE-A1E7-0E306F2D129F}"/>
              </a:ext>
            </a:extLst>
          </p:cNvPr>
          <p:cNvSpPr>
            <a:spLocks noGrp="1"/>
          </p:cNvSpPr>
          <p:nvPr>
            <p:ph type="dt" sz="half" idx="10"/>
          </p:nvPr>
        </p:nvSpPr>
        <p:spPr/>
        <p:txBody>
          <a:bodyPr/>
          <a:lstStyle/>
          <a:p>
            <a:fld id="{C0E4EFAF-7891-4CA4-A513-92A3F63A3889}" type="datetimeFigureOut">
              <a:rPr lang="nl-NL" smtClean="0"/>
              <a:t>20-12-2019</a:t>
            </a:fld>
            <a:endParaRPr lang="nl-NL"/>
          </a:p>
        </p:txBody>
      </p:sp>
      <p:sp>
        <p:nvSpPr>
          <p:cNvPr id="5" name="Tijdelijke aanduiding voor voettekst 4">
            <a:extLst>
              <a:ext uri="{FF2B5EF4-FFF2-40B4-BE49-F238E27FC236}">
                <a16:creationId xmlns:a16="http://schemas.microsoft.com/office/drawing/2014/main" id="{B010F210-8824-44DD-A878-01B492C6764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B1929B4-1B88-4058-B98F-BF888F485795}"/>
              </a:ext>
            </a:extLst>
          </p:cNvPr>
          <p:cNvSpPr>
            <a:spLocks noGrp="1"/>
          </p:cNvSpPr>
          <p:nvPr>
            <p:ph type="sldNum" sz="quarter" idx="12"/>
          </p:nvPr>
        </p:nvSpPr>
        <p:spPr/>
        <p:txBody>
          <a:bodyPr/>
          <a:lstStyle/>
          <a:p>
            <a:fld id="{6663042E-62F2-47F2-A77E-B1C5CF3F2E56}" type="slidenum">
              <a:rPr lang="nl-NL" smtClean="0"/>
              <a:t>‹nr.›</a:t>
            </a:fld>
            <a:endParaRPr lang="nl-NL"/>
          </a:p>
        </p:txBody>
      </p:sp>
    </p:spTree>
    <p:extLst>
      <p:ext uri="{BB962C8B-B14F-4D97-AF65-F5344CB8AC3E}">
        <p14:creationId xmlns:p14="http://schemas.microsoft.com/office/powerpoint/2010/main" val="3658817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2810" y="1905000"/>
            <a:ext cx="9146382" cy="2667000"/>
          </a:xfrm>
        </p:spPr>
        <p:txBody>
          <a:bodyPr rtlCol="0">
            <a:noAutofit/>
          </a:bodyPr>
          <a:lstStyle>
            <a:lvl1pPr>
              <a:defRPr sz="5400"/>
            </a:lvl1pPr>
          </a:lstStyle>
          <a:p>
            <a:pPr rtl="0"/>
            <a:r>
              <a:rPr lang="nl-NL"/>
              <a:t>Klik om stijl te bewerken</a:t>
            </a:r>
            <a:endParaRPr lang="nl-NL" dirty="0"/>
          </a:p>
        </p:txBody>
      </p:sp>
      <p:grpSp>
        <p:nvGrpSpPr>
          <p:cNvPr id="256" name="lijn" descr="Afbeelding van lijn"/>
          <p:cNvGrpSpPr/>
          <p:nvPr/>
        </p:nvGrpSpPr>
        <p:grpSpPr bwMode="invGray">
          <a:xfrm>
            <a:off x="1585309" y="4724400"/>
            <a:ext cx="8634184" cy="64008"/>
            <a:chOff x="-4110038" y="2703513"/>
            <a:chExt cx="17394239" cy="160336"/>
          </a:xfrm>
          <a:solidFill>
            <a:schemeClr val="accent1"/>
          </a:solidFill>
        </p:grpSpPr>
        <p:sp>
          <p:nvSpPr>
            <p:cNvPr id="257" name="Vrije v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58" name="Vrije v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59" name="Vrije v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60" name="Vrije v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61" name="Vrije v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62" name="Vrije v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63" name="Vrije v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64" name="Vrije v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65" name="Vrije v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66" name="Vrije v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67" name="Vrije v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68" name="Vrije v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69" name="Vrije v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70" name="Vrije v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71" name="Vrije v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72" name="Vrije v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73" name="Vrije v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74" name="Vrije v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75" name="Vrije v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76" name="Vrije v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77" name="Vrije v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78" name="Vrije v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79" name="Vrije v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80" name="Vrije v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81" name="Vrije v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82" name="Vrije v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83" name="Vrije v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84" name="Vrije v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85" name="Vrije v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86" name="Vrije v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87" name="Vrije v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88" name="Vrije v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89" name="Vrije v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90" name="Vrije v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91" name="Vrije v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92" name="Vrije v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93" name="Vrije v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94" name="Vrije v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95" name="Vrije v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96" name="Vrije v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97" name="Vrije v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98" name="Vrije v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99" name="Vrije v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00" name="Vrije v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01" name="Vrije v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02" name="Vrije v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03" name="Vrije v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04" name="Vrije v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05" name="Vrije v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06" name="Vrije v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07" name="Vrije v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08" name="Vrije v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09" name="Vrije v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10" name="Vrije v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11" name="Vrije v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12" name="Vrije v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13" name="Vrije v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14" name="Vrije v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15" name="Vrije v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16" name="Vrije v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17" name="Vrije v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18" name="Vrije v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19" name="Vrije v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20" name="Vrije v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21" name="Vrije v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22" name="Vrije v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23" name="Vrije v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24" name="Vrije v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25" name="Vrije v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26" name="Vrije v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27" name="Vrije v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28" name="Vrije v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29" name="Vrije v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30" name="Vrije v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31" name="Vrije v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32" name="Vrije v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33" name="Vrije v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34" name="Vrije v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35" name="Vrije v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36" name="Vrije v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37" name="Vrije v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38" name="Vrije v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39" name="Vrije v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40" name="Vrije v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41" name="Vrije v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42" name="Vrije v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43" name="Vrije v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44" name="Vrije v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45" name="Vrije v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46" name="Vrije v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47" name="Vrije v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48" name="Vrije v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49" name="Vrije v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50" name="Vrije v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51" name="Vrije v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52" name="Vrije v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53" name="Vrije v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54" name="Vrije v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55" name="Vrije v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56" name="Vrije v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57" name="Vrije v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58" name="Vrije v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59" name="Vrije v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60" name="Vrije v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61" name="Vrije v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62" name="Vrije v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63" name="Vrije v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64" name="Vrije v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65" name="Vrije v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66" name="Vrije v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67" name="Vrije v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68" name="Vrije v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69" name="Vrije v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70" name="Vrije v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71" name="Vrije v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72" name="Vrije v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73" name="Vrije v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74" name="Vrije v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75" name="Vrije v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76" name="Vrije v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77" name="Vrije v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78" name="Vrije v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79" name="Vrije v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grpSp>
      <p:sp>
        <p:nvSpPr>
          <p:cNvPr id="3" name="Subtitel 2"/>
          <p:cNvSpPr>
            <a:spLocks noGrp="1"/>
          </p:cNvSpPr>
          <p:nvPr>
            <p:ph type="subTitle" idx="1"/>
          </p:nvPr>
        </p:nvSpPr>
        <p:spPr>
          <a:xfrm>
            <a:off x="1522810" y="5105400"/>
            <a:ext cx="9146381" cy="1066800"/>
          </a:xfrm>
        </p:spPr>
        <p:txBody>
          <a:bodyPr rtlCol="0"/>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nl-NL"/>
              <a:t>Klikken om de ondertitelstijl van het model te bewerken</a:t>
            </a:r>
            <a:endParaRPr lang="nl-NL" dirty="0"/>
          </a:p>
        </p:txBody>
      </p:sp>
    </p:spTree>
    <p:extLst>
      <p:ext uri="{BB962C8B-B14F-4D97-AF65-F5344CB8AC3E}">
        <p14:creationId xmlns:p14="http://schemas.microsoft.com/office/powerpoint/2010/main" val="1731036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inhoud">
    <p:spTree>
      <p:nvGrpSpPr>
        <p:cNvPr id="1" name=""/>
        <p:cNvGrpSpPr/>
        <p:nvPr/>
      </p:nvGrpSpPr>
      <p:grpSpPr>
        <a:xfrm>
          <a:off x="0" y="0"/>
          <a:ext cx="0" cy="0"/>
          <a:chOff x="0" y="0"/>
          <a:chExt cx="0" cy="0"/>
        </a:xfrm>
      </p:grpSpPr>
      <p:sp>
        <p:nvSpPr>
          <p:cNvPr id="2" name="Titel 1"/>
          <p:cNvSpPr>
            <a:spLocks noGrp="1"/>
          </p:cNvSpPr>
          <p:nvPr>
            <p:ph type="title"/>
          </p:nvPr>
        </p:nvSpPr>
        <p:spPr>
          <a:xfrm>
            <a:off x="1522811" y="274638"/>
            <a:ext cx="9146380" cy="1020762"/>
          </a:xfrm>
        </p:spPr>
        <p:txBody>
          <a:bodyPr rtlCol="0"/>
          <a:lstStyle/>
          <a:p>
            <a:pPr rtl="0"/>
            <a:r>
              <a:rPr lang="nl-NL"/>
              <a:t>Klik om stijl te bewerken</a:t>
            </a:r>
            <a:endParaRPr lang="nl-NL" dirty="0"/>
          </a:p>
        </p:txBody>
      </p:sp>
      <p:grpSp>
        <p:nvGrpSpPr>
          <p:cNvPr id="167" name="lijn" descr="Afbeelding van lijn"/>
          <p:cNvGrpSpPr/>
          <p:nvPr/>
        </p:nvGrpSpPr>
        <p:grpSpPr bwMode="invGray">
          <a:xfrm>
            <a:off x="1522810" y="1514475"/>
            <a:ext cx="10572328" cy="64008"/>
            <a:chOff x="1522413" y="1514475"/>
            <a:chExt cx="10569575" cy="64008"/>
          </a:xfrm>
        </p:grpSpPr>
        <p:sp>
          <p:nvSpPr>
            <p:cNvPr id="168" name="Vrije v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69" name="Vrije v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70" name="Vrije v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71"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72"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73"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74"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75"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76"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77"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78"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79"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80"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81"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82"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83"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84"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85"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86"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87"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88"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89"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90"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91"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92"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93"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94"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95"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96"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97"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98"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99"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00"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01"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02"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03"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04"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05"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06"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07"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08"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09"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10"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11"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12"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13"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14"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15"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16"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17"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18"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19"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20"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21"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22"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23"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24"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25"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26"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27"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28"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29"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30"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31"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32"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33"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34"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35"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36"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37"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38"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39"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40"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41"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grpSp>
      <p:sp>
        <p:nvSpPr>
          <p:cNvPr id="3" name="Tijdelijke aanduiding voor inhoud 2"/>
          <p:cNvSpPr>
            <a:spLocks noGrp="1"/>
          </p:cNvSpPr>
          <p:nvPr>
            <p:ph idx="1"/>
          </p:nvPr>
        </p:nvSpPr>
        <p:spPr/>
        <p:txBody>
          <a:bodyPr rtlCol="0"/>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endParaRPr lang="nl-NL" dirty="0"/>
          </a:p>
        </p:txBody>
      </p:sp>
      <p:sp>
        <p:nvSpPr>
          <p:cNvPr id="5" name="Tijdelijke aanduiding voor voettekst 4"/>
          <p:cNvSpPr>
            <a:spLocks noGrp="1"/>
          </p:cNvSpPr>
          <p:nvPr>
            <p:ph type="ftr" sz="quarter" idx="11"/>
          </p:nvPr>
        </p:nvSpPr>
        <p:spPr/>
        <p:txBody>
          <a:bodyPr rtlCol="0"/>
          <a:lstStyle/>
          <a:p>
            <a:pPr rtl="0"/>
            <a:endParaRPr lang="nl-NL" dirty="0"/>
          </a:p>
        </p:txBody>
      </p:sp>
      <p:sp>
        <p:nvSpPr>
          <p:cNvPr id="4" name="Tijdelijke aanduiding voor datum 3"/>
          <p:cNvSpPr>
            <a:spLocks noGrp="1"/>
          </p:cNvSpPr>
          <p:nvPr>
            <p:ph type="dt" sz="half" idx="10"/>
          </p:nvPr>
        </p:nvSpPr>
        <p:spPr/>
        <p:txBody>
          <a:bodyPr rtlCol="0"/>
          <a:lstStyle/>
          <a:p>
            <a:pPr rtl="0"/>
            <a:fld id="{D6317E5C-2583-4CB2-AD3B-6702C46CE7A5}" type="datetime1">
              <a:rPr lang="nl-NL" smtClean="0"/>
              <a:t>20-12-2019</a:t>
            </a:fld>
            <a:endParaRPr lang="nl-NL" dirty="0"/>
          </a:p>
        </p:txBody>
      </p:sp>
      <p:sp>
        <p:nvSpPr>
          <p:cNvPr id="6" name="Tijdelijke aanduiding voor dianummer 5"/>
          <p:cNvSpPr>
            <a:spLocks noGrp="1"/>
          </p:cNvSpPr>
          <p:nvPr>
            <p:ph type="sldNum" sz="quarter" idx="12"/>
          </p:nvPr>
        </p:nvSpPr>
        <p:spPr/>
        <p:txBody>
          <a:bodyPr rtlCol="0"/>
          <a:lstStyle/>
          <a:p>
            <a:pPr rtl="0"/>
            <a:fld id="{25BA54BD-C84D-46CE-8B72-31BFB26ABA43}" type="slidenum">
              <a:rPr lang="nl-NL" smtClean="0"/>
              <a:t>‹nr.›</a:t>
            </a:fld>
            <a:endParaRPr lang="nl-NL" dirty="0"/>
          </a:p>
        </p:txBody>
      </p:sp>
    </p:spTree>
    <p:extLst>
      <p:ext uri="{BB962C8B-B14F-4D97-AF65-F5344CB8AC3E}">
        <p14:creationId xmlns:p14="http://schemas.microsoft.com/office/powerpoint/2010/main" val="1845532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1522810" y="1905000"/>
            <a:ext cx="9146382" cy="2667000"/>
          </a:xfrm>
        </p:spPr>
        <p:txBody>
          <a:bodyPr rtlCol="0" anchor="b">
            <a:noAutofit/>
          </a:bodyPr>
          <a:lstStyle>
            <a:lvl1pPr algn="l">
              <a:defRPr sz="4400" b="0" cap="none" baseline="0"/>
            </a:lvl1pPr>
          </a:lstStyle>
          <a:p>
            <a:pPr rtl="0"/>
            <a:r>
              <a:rPr lang="nl-NL"/>
              <a:t>Klik om stijl te bewerken</a:t>
            </a:r>
            <a:endParaRPr lang="nl-NL" dirty="0"/>
          </a:p>
        </p:txBody>
      </p:sp>
      <p:grpSp>
        <p:nvGrpSpPr>
          <p:cNvPr id="255" name="lijn" descr="Afbeelding van lijn"/>
          <p:cNvGrpSpPr/>
          <p:nvPr/>
        </p:nvGrpSpPr>
        <p:grpSpPr bwMode="invGray">
          <a:xfrm>
            <a:off x="1585309" y="4724400"/>
            <a:ext cx="8634184" cy="64008"/>
            <a:chOff x="-4110038" y="2703513"/>
            <a:chExt cx="17394239" cy="160336"/>
          </a:xfrm>
          <a:solidFill>
            <a:schemeClr val="accent1"/>
          </a:solidFill>
        </p:grpSpPr>
        <p:sp>
          <p:nvSpPr>
            <p:cNvPr id="256" name="Vrije v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57" name="Vrije v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58" name="Vrije v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59" name="Vrije v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60" name="Vrije v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61" name="Vrije v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62" name="Vrije v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63" name="Vrije v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64" name="Vrije v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65" name="Vrije v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66" name="Vrije v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67" name="Vrije v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68" name="Vrije v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69" name="Vrije v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70" name="Vrije v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71" name="Vrije v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72" name="Vrije v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73" name="Vrije v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74" name="Vrije v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75" name="Vrije v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76" name="Vrije v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77" name="Vrije v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78" name="Vrije v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79" name="Vrije v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80" name="Vrije v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81" name="Vrije v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82" name="Vrije v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83" name="Vrije v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84" name="Vrije v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85" name="Vrije v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86" name="Vrije v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87" name="Vrije v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88" name="Vrije v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89" name="Vrije v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90" name="Vrije v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91" name="Vrije v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92" name="Vrije v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93" name="Vrije v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94" name="Vrije v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95" name="Vrije v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96" name="Vrije v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97" name="Vrije v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98" name="Vrije v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299" name="Vrije v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00" name="Vrije v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01" name="Vrije v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02" name="Vrije v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03" name="Vrije v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04" name="Vrije v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05" name="Vrije v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06" name="Vrije v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07" name="Vrije v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08" name="Vrije v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09" name="Vrije v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10" name="Vrije v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11" name="Vrije v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12" name="Vrije v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13" name="Vrije v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14" name="Vrije v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15" name="Vrije v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16" name="Vrije v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17" name="Vrije v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18" name="Vrije v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19" name="Vrije v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20" name="Vrije v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21" name="Vrije v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22" name="Vrije v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23" name="Vrije v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24" name="Vrije v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25" name="Vrije v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26" name="Vrije v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27" name="Vrije v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28" name="Vrije v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29" name="Vrije v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30" name="Vrije v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31" name="Vrije v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32" name="Vrije v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33" name="Vrije v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34" name="Vrije v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35" name="Vrije v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36" name="Vrije v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37" name="Vrije v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38" name="Vrije v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39" name="Vrije v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40" name="Vrije v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41" name="Vrije v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42" name="Vrije v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43" name="Vrije v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44" name="Vrije v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45" name="Vrije v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46" name="Vrije v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47" name="Vrije v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48" name="Vrije v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49" name="Vrije v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50" name="Vrije v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51" name="Vrije v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52" name="Vrije v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53" name="Vrije v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54" name="Vrije v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55" name="Vrije v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56" name="Vrije v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57" name="Vrije v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58" name="Vrije v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59" name="Vrije v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60" name="Vrije v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61" name="Vrije v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62" name="Vrije v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63" name="Vrije v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64" name="Vrije v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65" name="Vrije v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66" name="Vrije v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67" name="Vrije v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68" name="Vrije v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69" name="Vrije v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70" name="Vrije v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71" name="Vrije v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72" name="Vrije v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73" name="Vrije v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74" name="Vrije v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75" name="Vrije v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76" name="Vrije v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77" name="Vrije v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sp>
          <p:nvSpPr>
            <p:cNvPr id="378" name="Vrije v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p>
          </p:txBody>
        </p:sp>
      </p:grpSp>
      <p:sp>
        <p:nvSpPr>
          <p:cNvPr id="3" name="Tijdelijke aanduiding voor tekst 2"/>
          <p:cNvSpPr>
            <a:spLocks noGrp="1"/>
          </p:cNvSpPr>
          <p:nvPr>
            <p:ph type="body" idx="1"/>
          </p:nvPr>
        </p:nvSpPr>
        <p:spPr>
          <a:xfrm>
            <a:off x="1522810" y="5102526"/>
            <a:ext cx="9146381" cy="1069675"/>
          </a:xfrm>
        </p:spPr>
        <p:txBody>
          <a:bodyPr rtlCol="0"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nl-NL"/>
              <a:t>Klikken om de tekststijl van het model te bewerken</a:t>
            </a:r>
          </a:p>
        </p:txBody>
      </p:sp>
      <p:sp>
        <p:nvSpPr>
          <p:cNvPr id="5" name="Tijdelijke aanduiding voor voettekst 4"/>
          <p:cNvSpPr>
            <a:spLocks noGrp="1"/>
          </p:cNvSpPr>
          <p:nvPr>
            <p:ph type="ftr" sz="quarter" idx="11"/>
          </p:nvPr>
        </p:nvSpPr>
        <p:spPr/>
        <p:txBody>
          <a:bodyPr rtlCol="0"/>
          <a:lstStyle/>
          <a:p>
            <a:pPr rtl="0"/>
            <a:endParaRPr lang="nl-NL" dirty="0"/>
          </a:p>
        </p:txBody>
      </p:sp>
      <p:sp>
        <p:nvSpPr>
          <p:cNvPr id="4" name="Tijdelijke aanduiding voor datum 3"/>
          <p:cNvSpPr>
            <a:spLocks noGrp="1"/>
          </p:cNvSpPr>
          <p:nvPr>
            <p:ph type="dt" sz="half" idx="10"/>
          </p:nvPr>
        </p:nvSpPr>
        <p:spPr/>
        <p:txBody>
          <a:bodyPr rtlCol="0"/>
          <a:lstStyle/>
          <a:p>
            <a:pPr rtl="0"/>
            <a:fld id="{224B533B-F90F-4F9B-A5D4-3D47686AA61C}" type="datetime1">
              <a:rPr lang="nl-NL" smtClean="0"/>
              <a:t>20-12-2019</a:t>
            </a:fld>
            <a:endParaRPr lang="nl-NL" dirty="0"/>
          </a:p>
        </p:txBody>
      </p:sp>
      <p:sp>
        <p:nvSpPr>
          <p:cNvPr id="6" name="Tijdelijke aanduiding voor dianummer 5"/>
          <p:cNvSpPr>
            <a:spLocks noGrp="1"/>
          </p:cNvSpPr>
          <p:nvPr>
            <p:ph type="sldNum" sz="quarter" idx="12"/>
          </p:nvPr>
        </p:nvSpPr>
        <p:spPr/>
        <p:txBody>
          <a:bodyPr rtlCol="0"/>
          <a:lstStyle/>
          <a:p>
            <a:pPr rtl="0"/>
            <a:fld id="{25BA54BD-C84D-46CE-8B72-31BFB26ABA43}" type="slidenum">
              <a:rPr lang="nl-NL" smtClean="0"/>
              <a:t>‹nr.›</a:t>
            </a:fld>
            <a:endParaRPr lang="nl-NL" dirty="0"/>
          </a:p>
        </p:txBody>
      </p:sp>
    </p:spTree>
    <p:extLst>
      <p:ext uri="{BB962C8B-B14F-4D97-AF65-F5344CB8AC3E}">
        <p14:creationId xmlns:p14="http://schemas.microsoft.com/office/powerpoint/2010/main" val="2294251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1522811" y="274638"/>
            <a:ext cx="9146380" cy="1020762"/>
          </a:xfrm>
        </p:spPr>
        <p:txBody>
          <a:bodyPr rtlCol="0"/>
          <a:lstStyle/>
          <a:p>
            <a:pPr rtl="0"/>
            <a:r>
              <a:rPr lang="nl-NL"/>
              <a:t>Klik om stijl te bewerken</a:t>
            </a:r>
            <a:endParaRPr lang="nl-NL" dirty="0"/>
          </a:p>
        </p:txBody>
      </p:sp>
      <p:grpSp>
        <p:nvGrpSpPr>
          <p:cNvPr id="158" name="lijn" descr="Afbeelding van lijn"/>
          <p:cNvGrpSpPr/>
          <p:nvPr/>
        </p:nvGrpSpPr>
        <p:grpSpPr bwMode="invGray">
          <a:xfrm>
            <a:off x="1522810" y="1514475"/>
            <a:ext cx="10572328" cy="64008"/>
            <a:chOff x="1522413" y="1514475"/>
            <a:chExt cx="10569575" cy="64008"/>
          </a:xfrm>
        </p:grpSpPr>
        <p:sp>
          <p:nvSpPr>
            <p:cNvPr id="159" name="Vrije v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60" name="Vrije v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61" name="Vrije v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62"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63"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64"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65"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66"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67"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68"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69"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70"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71"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72"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73"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74"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75"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76"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77"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78"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79"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80"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81"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82"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83"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84"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85"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86"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87"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88"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89"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90"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91"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92"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93"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94"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95"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96"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97"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98"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99"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00"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01"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02"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03"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04"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05"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06"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07"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08"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09"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10"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11"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12"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13"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14"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15"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16"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17"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18"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19"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20"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21"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22"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23"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24"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25"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26"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27"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28"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29"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30"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31"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32"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grpSp>
      <p:sp>
        <p:nvSpPr>
          <p:cNvPr id="3" name="Tijdelijke aanduiding voor inhoud 2"/>
          <p:cNvSpPr>
            <a:spLocks noGrp="1"/>
          </p:cNvSpPr>
          <p:nvPr>
            <p:ph sz="half" idx="1"/>
          </p:nvPr>
        </p:nvSpPr>
        <p:spPr>
          <a:xfrm>
            <a:off x="1522810" y="1905000"/>
            <a:ext cx="4420750" cy="4267200"/>
          </a:xfrm>
        </p:spPr>
        <p:txBody>
          <a:bodyPr rtlCol="0">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endParaRPr lang="nl-NL" dirty="0"/>
          </a:p>
        </p:txBody>
      </p:sp>
      <p:sp>
        <p:nvSpPr>
          <p:cNvPr id="4" name="Tijdelijke aanduiding voor inhoud 3"/>
          <p:cNvSpPr>
            <a:spLocks noGrp="1"/>
          </p:cNvSpPr>
          <p:nvPr>
            <p:ph sz="half" idx="2"/>
          </p:nvPr>
        </p:nvSpPr>
        <p:spPr>
          <a:xfrm>
            <a:off x="6248442" y="1905000"/>
            <a:ext cx="4420749" cy="4267200"/>
          </a:xfrm>
        </p:spPr>
        <p:txBody>
          <a:bodyPr rtlCol="0">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endParaRPr lang="nl-NL" dirty="0"/>
          </a:p>
        </p:txBody>
      </p:sp>
      <p:sp>
        <p:nvSpPr>
          <p:cNvPr id="6" name="Tijdelijke aanduiding voor voettekst 5"/>
          <p:cNvSpPr>
            <a:spLocks noGrp="1"/>
          </p:cNvSpPr>
          <p:nvPr>
            <p:ph type="ftr" sz="quarter" idx="11"/>
          </p:nvPr>
        </p:nvSpPr>
        <p:spPr/>
        <p:txBody>
          <a:bodyPr rtlCol="0"/>
          <a:lstStyle/>
          <a:p>
            <a:pPr rtl="0"/>
            <a:endParaRPr lang="nl-NL" dirty="0"/>
          </a:p>
        </p:txBody>
      </p:sp>
      <p:sp>
        <p:nvSpPr>
          <p:cNvPr id="5" name="Tijdelijke aanduiding voor datum 4"/>
          <p:cNvSpPr>
            <a:spLocks noGrp="1"/>
          </p:cNvSpPr>
          <p:nvPr>
            <p:ph type="dt" sz="half" idx="10"/>
          </p:nvPr>
        </p:nvSpPr>
        <p:spPr/>
        <p:txBody>
          <a:bodyPr rtlCol="0"/>
          <a:lstStyle/>
          <a:p>
            <a:pPr rtl="0"/>
            <a:fld id="{F730F3EA-90CE-4E5A-81D1-30613A2D91A9}" type="datetime1">
              <a:rPr lang="nl-NL" smtClean="0"/>
              <a:t>20-12-2019</a:t>
            </a:fld>
            <a:endParaRPr lang="nl-NL" dirty="0"/>
          </a:p>
        </p:txBody>
      </p:sp>
      <p:sp>
        <p:nvSpPr>
          <p:cNvPr id="7" name="Tijdelijke aanduiding voor dianummer 6"/>
          <p:cNvSpPr>
            <a:spLocks noGrp="1"/>
          </p:cNvSpPr>
          <p:nvPr>
            <p:ph type="sldNum" sz="quarter" idx="12"/>
          </p:nvPr>
        </p:nvSpPr>
        <p:spPr/>
        <p:txBody>
          <a:bodyPr rtlCol="0"/>
          <a:lstStyle/>
          <a:p>
            <a:pPr rtl="0"/>
            <a:fld id="{25BA54BD-C84D-46CE-8B72-31BFB26ABA43}" type="slidenum">
              <a:rPr lang="nl-NL" smtClean="0"/>
              <a:t>‹nr.›</a:t>
            </a:fld>
            <a:endParaRPr lang="nl-NL" dirty="0"/>
          </a:p>
        </p:txBody>
      </p:sp>
    </p:spTree>
    <p:extLst>
      <p:ext uri="{BB962C8B-B14F-4D97-AF65-F5344CB8AC3E}">
        <p14:creationId xmlns:p14="http://schemas.microsoft.com/office/powerpoint/2010/main" val="3537249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1522811" y="274638"/>
            <a:ext cx="9146380" cy="1020762"/>
          </a:xfrm>
        </p:spPr>
        <p:txBody>
          <a:bodyPr rtlCol="0"/>
          <a:lstStyle>
            <a:lvl1pPr>
              <a:defRPr/>
            </a:lvl1pPr>
          </a:lstStyle>
          <a:p>
            <a:pPr rtl="0"/>
            <a:r>
              <a:rPr lang="nl-NL"/>
              <a:t>Klik om stijl te bewerken</a:t>
            </a:r>
            <a:endParaRPr lang="nl-NL" dirty="0"/>
          </a:p>
        </p:txBody>
      </p:sp>
      <p:grpSp>
        <p:nvGrpSpPr>
          <p:cNvPr id="160" name="lijn" descr="Afbeelding van lijn"/>
          <p:cNvGrpSpPr/>
          <p:nvPr/>
        </p:nvGrpSpPr>
        <p:grpSpPr bwMode="invGray">
          <a:xfrm>
            <a:off x="1522810" y="1514475"/>
            <a:ext cx="10572328" cy="64008"/>
            <a:chOff x="1522413" y="1514475"/>
            <a:chExt cx="10569575" cy="64008"/>
          </a:xfrm>
        </p:grpSpPr>
        <p:sp>
          <p:nvSpPr>
            <p:cNvPr id="161" name="Vrije v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62" name="Vrije v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63" name="Vrije v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64"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65"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66"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67"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68"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69"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70"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71"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72"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73"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74"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75"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76"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77"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78"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79"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80"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81"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82"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83"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84"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85"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86"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87"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88"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89"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90"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91"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92"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93"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94"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95"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96"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97"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98"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99"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00"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01"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02"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03"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04"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05"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06"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07"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08"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09"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10"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11"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12"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13"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14"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15"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16"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17"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18"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19"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20"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21"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22"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23"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24"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25"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26"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27"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28"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29"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30"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31"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32"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33"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34"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grpSp>
      <p:sp>
        <p:nvSpPr>
          <p:cNvPr id="3" name="Tijdelijke aanduiding voor tekst 2"/>
          <p:cNvSpPr>
            <a:spLocks noGrp="1"/>
          </p:cNvSpPr>
          <p:nvPr>
            <p:ph type="body" idx="1"/>
          </p:nvPr>
        </p:nvSpPr>
        <p:spPr>
          <a:xfrm>
            <a:off x="1522810" y="1905000"/>
            <a:ext cx="4417702" cy="762000"/>
          </a:xfrm>
        </p:spPr>
        <p:txBody>
          <a:bodyPr rtlCol="0"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a:t>Klikken om de tekststijl van het model te bewerken</a:t>
            </a:r>
          </a:p>
        </p:txBody>
      </p:sp>
      <p:sp>
        <p:nvSpPr>
          <p:cNvPr id="4" name="Tijdelijke aanduiding voor inhoud 3"/>
          <p:cNvSpPr>
            <a:spLocks noGrp="1"/>
          </p:cNvSpPr>
          <p:nvPr>
            <p:ph sz="half" idx="2"/>
          </p:nvPr>
        </p:nvSpPr>
        <p:spPr>
          <a:xfrm>
            <a:off x="1522810" y="2819400"/>
            <a:ext cx="4417702" cy="3352801"/>
          </a:xfrm>
        </p:spPr>
        <p:txBody>
          <a:bodyPr rtlCol="0"/>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endParaRPr lang="nl-NL" dirty="0"/>
          </a:p>
        </p:txBody>
      </p:sp>
      <p:sp>
        <p:nvSpPr>
          <p:cNvPr id="5" name="Tijdelijke aanduiding voor tekst 4"/>
          <p:cNvSpPr>
            <a:spLocks noGrp="1"/>
          </p:cNvSpPr>
          <p:nvPr>
            <p:ph type="body" sz="quarter" idx="3"/>
          </p:nvPr>
        </p:nvSpPr>
        <p:spPr>
          <a:xfrm>
            <a:off x="6251488" y="1905000"/>
            <a:ext cx="4417702" cy="762000"/>
          </a:xfrm>
        </p:spPr>
        <p:txBody>
          <a:bodyPr rtlCol="0"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a:t>Klikken om de tekststijl van het model te bewerken</a:t>
            </a:r>
          </a:p>
        </p:txBody>
      </p:sp>
      <p:sp>
        <p:nvSpPr>
          <p:cNvPr id="8" name="Tijdelijke aanduiding voor voettekst 7"/>
          <p:cNvSpPr>
            <a:spLocks noGrp="1"/>
          </p:cNvSpPr>
          <p:nvPr>
            <p:ph type="ftr" sz="quarter" idx="11"/>
          </p:nvPr>
        </p:nvSpPr>
        <p:spPr/>
        <p:txBody>
          <a:bodyPr rtlCol="0"/>
          <a:lstStyle/>
          <a:p>
            <a:pPr rtl="0"/>
            <a:endParaRPr lang="nl-NL" dirty="0"/>
          </a:p>
        </p:txBody>
      </p:sp>
      <p:sp>
        <p:nvSpPr>
          <p:cNvPr id="7" name="Tijdelijke aanduiding voor datum 6"/>
          <p:cNvSpPr>
            <a:spLocks noGrp="1"/>
          </p:cNvSpPr>
          <p:nvPr>
            <p:ph type="dt" sz="half" idx="10"/>
          </p:nvPr>
        </p:nvSpPr>
        <p:spPr/>
        <p:txBody>
          <a:bodyPr rtlCol="0"/>
          <a:lstStyle/>
          <a:p>
            <a:pPr rtl="0"/>
            <a:fld id="{59BD0B91-EF26-43B9-ADFF-74CD5B2524BF}" type="datetime1">
              <a:rPr lang="nl-NL" smtClean="0"/>
              <a:t>20-12-2019</a:t>
            </a:fld>
            <a:endParaRPr lang="nl-NL" dirty="0"/>
          </a:p>
        </p:txBody>
      </p:sp>
      <p:sp>
        <p:nvSpPr>
          <p:cNvPr id="9" name="Tijdelijke aanduiding voor dianummer 8"/>
          <p:cNvSpPr>
            <a:spLocks noGrp="1"/>
          </p:cNvSpPr>
          <p:nvPr>
            <p:ph type="sldNum" sz="quarter" idx="12"/>
          </p:nvPr>
        </p:nvSpPr>
        <p:spPr/>
        <p:txBody>
          <a:bodyPr rtlCol="0"/>
          <a:lstStyle/>
          <a:p>
            <a:pPr rtl="0"/>
            <a:fld id="{25BA54BD-C84D-46CE-8B72-31BFB26ABA43}" type="slidenum">
              <a:rPr lang="nl-NL" smtClean="0"/>
              <a:t>‹nr.›</a:t>
            </a:fld>
            <a:endParaRPr lang="nl-NL" dirty="0"/>
          </a:p>
        </p:txBody>
      </p:sp>
      <p:sp>
        <p:nvSpPr>
          <p:cNvPr id="85" name="Tijdelijke aanduiding voor inhoud 3"/>
          <p:cNvSpPr>
            <a:spLocks noGrp="1"/>
          </p:cNvSpPr>
          <p:nvPr>
            <p:ph sz="half" idx="13"/>
          </p:nvPr>
        </p:nvSpPr>
        <p:spPr>
          <a:xfrm>
            <a:off x="6251488" y="2819401"/>
            <a:ext cx="4417702" cy="3352801"/>
          </a:xfrm>
        </p:spPr>
        <p:txBody>
          <a:bodyPr rtlCol="0"/>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endParaRPr lang="nl-NL" dirty="0"/>
          </a:p>
        </p:txBody>
      </p:sp>
    </p:spTree>
    <p:extLst>
      <p:ext uri="{BB962C8B-B14F-4D97-AF65-F5344CB8AC3E}">
        <p14:creationId xmlns:p14="http://schemas.microsoft.com/office/powerpoint/2010/main" val="2729500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a:t>Klik om stijl te bewerken</a:t>
            </a:r>
            <a:endParaRPr lang="nl-NL" dirty="0"/>
          </a:p>
        </p:txBody>
      </p:sp>
      <p:grpSp>
        <p:nvGrpSpPr>
          <p:cNvPr id="156" name="lijn" descr="Afbeelding van lijn"/>
          <p:cNvGrpSpPr/>
          <p:nvPr/>
        </p:nvGrpSpPr>
        <p:grpSpPr bwMode="invGray">
          <a:xfrm>
            <a:off x="1522810" y="1514475"/>
            <a:ext cx="10572328" cy="64008"/>
            <a:chOff x="1522413" y="1514475"/>
            <a:chExt cx="10569575" cy="64008"/>
          </a:xfrm>
        </p:grpSpPr>
        <p:sp>
          <p:nvSpPr>
            <p:cNvPr id="157" name="Vrije v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58" name="Vrije v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59" name="Vrije v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60"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61"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62"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63"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64"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65"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66"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67"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68"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69"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70"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71"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72"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73"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74"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75"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76"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77"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78"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79"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80"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81"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82"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83"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84"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85"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86"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87"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88"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89"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90"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91"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92"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93"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94"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95"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96"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97"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98"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99"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00"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01"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02"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03"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04"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05"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06"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07"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08"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09"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10"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11"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12"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13"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14"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15"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16"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17"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18"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19"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20"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21"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22"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23"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24"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25"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26"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27"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28"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29"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30"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grpSp>
      <p:sp>
        <p:nvSpPr>
          <p:cNvPr id="4" name="Tijdelijke aanduiding voor voettekst 3"/>
          <p:cNvSpPr>
            <a:spLocks noGrp="1"/>
          </p:cNvSpPr>
          <p:nvPr>
            <p:ph type="ftr" sz="quarter" idx="11"/>
          </p:nvPr>
        </p:nvSpPr>
        <p:spPr/>
        <p:txBody>
          <a:bodyPr rtlCol="0"/>
          <a:lstStyle/>
          <a:p>
            <a:pPr rtl="0"/>
            <a:endParaRPr lang="nl-NL" dirty="0"/>
          </a:p>
        </p:txBody>
      </p:sp>
      <p:sp>
        <p:nvSpPr>
          <p:cNvPr id="3" name="Tijdelijke aanduiding voor datum 2"/>
          <p:cNvSpPr>
            <a:spLocks noGrp="1"/>
          </p:cNvSpPr>
          <p:nvPr>
            <p:ph type="dt" sz="half" idx="10"/>
          </p:nvPr>
        </p:nvSpPr>
        <p:spPr/>
        <p:txBody>
          <a:bodyPr rtlCol="0"/>
          <a:lstStyle/>
          <a:p>
            <a:pPr rtl="0"/>
            <a:fld id="{5E8064BC-C299-4982-8575-0E9FE687D6BA}" type="datetime1">
              <a:rPr lang="nl-NL" smtClean="0"/>
              <a:t>20-12-2019</a:t>
            </a:fld>
            <a:endParaRPr lang="nl-NL" dirty="0"/>
          </a:p>
        </p:txBody>
      </p:sp>
      <p:sp>
        <p:nvSpPr>
          <p:cNvPr id="5" name="Tijdelijke aanduiding voor dianummer 4"/>
          <p:cNvSpPr>
            <a:spLocks noGrp="1"/>
          </p:cNvSpPr>
          <p:nvPr>
            <p:ph type="sldNum" sz="quarter" idx="12"/>
          </p:nvPr>
        </p:nvSpPr>
        <p:spPr/>
        <p:txBody>
          <a:bodyPr rtlCol="0"/>
          <a:lstStyle/>
          <a:p>
            <a:pPr rtl="0"/>
            <a:fld id="{25BA54BD-C84D-46CE-8B72-31BFB26ABA43}" type="slidenum">
              <a:rPr lang="nl-NL" smtClean="0"/>
              <a:t>‹nr.›</a:t>
            </a:fld>
            <a:endParaRPr lang="nl-NL" dirty="0"/>
          </a:p>
        </p:txBody>
      </p:sp>
    </p:spTree>
    <p:extLst>
      <p:ext uri="{BB962C8B-B14F-4D97-AF65-F5344CB8AC3E}">
        <p14:creationId xmlns:p14="http://schemas.microsoft.com/office/powerpoint/2010/main" val="716779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3" name="Tijdelijke aanduiding voor voettekst 2"/>
          <p:cNvSpPr>
            <a:spLocks noGrp="1"/>
          </p:cNvSpPr>
          <p:nvPr>
            <p:ph type="ftr" sz="quarter" idx="11"/>
          </p:nvPr>
        </p:nvSpPr>
        <p:spPr/>
        <p:txBody>
          <a:bodyPr rtlCol="0"/>
          <a:lstStyle/>
          <a:p>
            <a:pPr rtl="0"/>
            <a:endParaRPr lang="nl-NL" dirty="0"/>
          </a:p>
        </p:txBody>
      </p:sp>
      <p:sp>
        <p:nvSpPr>
          <p:cNvPr id="2" name="Tijdelijke aanduiding voor datum 1"/>
          <p:cNvSpPr>
            <a:spLocks noGrp="1"/>
          </p:cNvSpPr>
          <p:nvPr>
            <p:ph type="dt" sz="half" idx="10"/>
          </p:nvPr>
        </p:nvSpPr>
        <p:spPr/>
        <p:txBody>
          <a:bodyPr rtlCol="0"/>
          <a:lstStyle/>
          <a:p>
            <a:pPr rtl="0"/>
            <a:fld id="{DF04B9DF-C999-4E28-8EF8-0EFEBA1D75BA}" type="datetime1">
              <a:rPr lang="nl-NL" smtClean="0"/>
              <a:t>20-12-2019</a:t>
            </a:fld>
            <a:endParaRPr lang="nl-NL" dirty="0"/>
          </a:p>
        </p:txBody>
      </p:sp>
      <p:sp>
        <p:nvSpPr>
          <p:cNvPr id="4" name="Tijdelijke aanduiding voor dianummer 3"/>
          <p:cNvSpPr>
            <a:spLocks noGrp="1"/>
          </p:cNvSpPr>
          <p:nvPr>
            <p:ph type="sldNum" sz="quarter" idx="12"/>
          </p:nvPr>
        </p:nvSpPr>
        <p:spPr/>
        <p:txBody>
          <a:bodyPr rtlCol="0"/>
          <a:lstStyle/>
          <a:p>
            <a:pPr rtl="0"/>
            <a:fld id="{25BA54BD-C84D-46CE-8B72-31BFB26ABA43}" type="slidenum">
              <a:rPr lang="nl-NL" smtClean="0"/>
              <a:t>‹nr.›</a:t>
            </a:fld>
            <a:endParaRPr lang="nl-NL" dirty="0"/>
          </a:p>
        </p:txBody>
      </p:sp>
    </p:spTree>
    <p:extLst>
      <p:ext uri="{BB962C8B-B14F-4D97-AF65-F5344CB8AC3E}">
        <p14:creationId xmlns:p14="http://schemas.microsoft.com/office/powerpoint/2010/main" val="688537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522811" y="274638"/>
            <a:ext cx="9146380" cy="1020762"/>
          </a:xfrm>
        </p:spPr>
        <p:txBody>
          <a:bodyPr rtlCol="0" anchor="b">
            <a:noAutofit/>
          </a:bodyPr>
          <a:lstStyle>
            <a:lvl1pPr algn="l">
              <a:defRPr sz="3200" b="0"/>
            </a:lvl1pPr>
          </a:lstStyle>
          <a:p>
            <a:pPr rtl="0"/>
            <a:r>
              <a:rPr lang="nl-NL"/>
              <a:t>Klik om stijl te bewerken</a:t>
            </a:r>
            <a:endParaRPr lang="nl-NL" dirty="0"/>
          </a:p>
        </p:txBody>
      </p:sp>
      <p:sp>
        <p:nvSpPr>
          <p:cNvPr id="4" name="Tijdelijke aanduiding voor tekst 3"/>
          <p:cNvSpPr>
            <a:spLocks noGrp="1"/>
          </p:cNvSpPr>
          <p:nvPr>
            <p:ph type="body" sz="half" idx="2"/>
          </p:nvPr>
        </p:nvSpPr>
        <p:spPr>
          <a:xfrm>
            <a:off x="1522809" y="3429000"/>
            <a:ext cx="2743915" cy="2743200"/>
          </a:xfrm>
        </p:spPr>
        <p:txBody>
          <a:bodyPr rtlCol="0"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nl-NL"/>
              <a:t>Klikken om de tekststijl van het model te bewerken</a:t>
            </a:r>
          </a:p>
        </p:txBody>
      </p:sp>
      <p:sp>
        <p:nvSpPr>
          <p:cNvPr id="3" name="Tijdelijke aanduiding voor inhoud 2"/>
          <p:cNvSpPr>
            <a:spLocks noGrp="1"/>
          </p:cNvSpPr>
          <p:nvPr>
            <p:ph idx="1"/>
          </p:nvPr>
        </p:nvSpPr>
        <p:spPr>
          <a:xfrm>
            <a:off x="4711249" y="1905000"/>
            <a:ext cx="5670757" cy="4038600"/>
          </a:xfrm>
        </p:spPr>
        <p:txBody>
          <a:bodyPr rtlCol="0">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endParaRPr lang="nl-NL" dirty="0"/>
          </a:p>
        </p:txBody>
      </p:sp>
      <p:grpSp>
        <p:nvGrpSpPr>
          <p:cNvPr id="615" name="kader" descr="Afbeelding van vak"/>
          <p:cNvGrpSpPr/>
          <p:nvPr/>
        </p:nvGrpSpPr>
        <p:grpSpPr bwMode="invGray">
          <a:xfrm>
            <a:off x="4418990" y="1630822"/>
            <a:ext cx="6292667" cy="4575885"/>
            <a:chOff x="4417839" y="1630821"/>
            <a:chExt cx="6291028" cy="4575885"/>
          </a:xfrm>
        </p:grpSpPr>
        <p:grpSp>
          <p:nvGrpSpPr>
            <p:cNvPr id="616" name="Groep 615"/>
            <p:cNvGrpSpPr/>
            <p:nvPr/>
          </p:nvGrpSpPr>
          <p:grpSpPr bwMode="invGray">
            <a:xfrm>
              <a:off x="5414491" y="1630821"/>
              <a:ext cx="5294376" cy="4114800"/>
              <a:chOff x="3310555" y="716546"/>
              <a:chExt cx="5294376" cy="4114800"/>
            </a:xfrm>
          </p:grpSpPr>
          <p:grpSp>
            <p:nvGrpSpPr>
              <p:cNvPr id="768" name="Groep 767"/>
              <p:cNvGrpSpPr/>
              <p:nvPr/>
            </p:nvGrpSpPr>
            <p:grpSpPr bwMode="invGray">
              <a:xfrm flipH="1">
                <a:off x="3310555" y="737968"/>
                <a:ext cx="5294376" cy="54864"/>
                <a:chOff x="1522413" y="1514475"/>
                <a:chExt cx="10569575" cy="64008"/>
              </a:xfrm>
              <a:solidFill>
                <a:schemeClr val="accent1"/>
              </a:solidFill>
            </p:grpSpPr>
            <p:sp>
              <p:nvSpPr>
                <p:cNvPr id="844" name="Vrije v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45" name="Vrije v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46" name="Vrije v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47"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48"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49"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50"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51"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52"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53"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54"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55"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56"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57"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58"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59"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60"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61"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62"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63"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64"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65"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66"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67"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68"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69"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70"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71"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72"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73"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74"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75"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76"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77"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78"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79"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80"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81"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82"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83"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84"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85"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86"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87"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88"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89"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90"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91"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92"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93"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94"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95"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96"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97"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98"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99"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900"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901"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902"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903"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904"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905"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906"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907"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908"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909"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910"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911"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912"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913"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914"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915"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916"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917"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grpSp>
          <p:grpSp>
            <p:nvGrpSpPr>
              <p:cNvPr id="769" name="Groep 768"/>
              <p:cNvGrpSpPr/>
              <p:nvPr/>
            </p:nvGrpSpPr>
            <p:grpSpPr bwMode="invGray">
              <a:xfrm rot="16200000" flipH="1">
                <a:off x="6492229" y="2755658"/>
                <a:ext cx="4114800" cy="36576"/>
                <a:chOff x="1522413" y="1514475"/>
                <a:chExt cx="10569575" cy="64008"/>
              </a:xfrm>
              <a:solidFill>
                <a:schemeClr val="accent1"/>
              </a:solidFill>
            </p:grpSpPr>
            <p:sp>
              <p:nvSpPr>
                <p:cNvPr id="770" name="Vrije v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71" name="Vrije v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72" name="Vrije v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73"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74"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75"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76"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77"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78"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79"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80"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81"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82"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83"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84"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85"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86"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87"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88"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89"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90"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91"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92"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93"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94"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95"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96"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97"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98"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99"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00"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01"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02"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03"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04"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05"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06"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07"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08"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09"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10"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11"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12"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13"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14"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15"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16"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17"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18"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19"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20"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21"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22"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23"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24"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25"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26"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27"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28"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29"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30"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31"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32"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33"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34"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35"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36"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37"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38"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39"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40"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41"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42"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43"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grpSp>
        </p:grpSp>
        <p:grpSp>
          <p:nvGrpSpPr>
            <p:cNvPr id="617" name="Groep 616"/>
            <p:cNvGrpSpPr/>
            <p:nvPr/>
          </p:nvGrpSpPr>
          <p:grpSpPr bwMode="invGray">
            <a:xfrm rot="10800000">
              <a:off x="4417839" y="2091906"/>
              <a:ext cx="5294376" cy="4114800"/>
              <a:chOff x="3310555" y="716546"/>
              <a:chExt cx="5294376" cy="4114800"/>
            </a:xfrm>
          </p:grpSpPr>
          <p:grpSp>
            <p:nvGrpSpPr>
              <p:cNvPr id="618" name="Groep 617"/>
              <p:cNvGrpSpPr/>
              <p:nvPr/>
            </p:nvGrpSpPr>
            <p:grpSpPr bwMode="invGray">
              <a:xfrm flipH="1">
                <a:off x="3310555" y="737968"/>
                <a:ext cx="5294376" cy="54864"/>
                <a:chOff x="1522413" y="1514475"/>
                <a:chExt cx="10569575" cy="64008"/>
              </a:xfrm>
              <a:solidFill>
                <a:schemeClr val="accent1"/>
              </a:solidFill>
            </p:grpSpPr>
            <p:sp>
              <p:nvSpPr>
                <p:cNvPr id="694" name="Vrije v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95" name="Vrije v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96" name="Vrije v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97"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98"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99"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00"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01"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02"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03"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04"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05"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06"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07"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08"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09"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10"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11"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12"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13"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14"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15"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16"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17"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18"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19"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20"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21"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22"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23"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24"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25"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26"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27"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28"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29"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30"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31"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32"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33"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34"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35"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36"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37"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38"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39"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40"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41"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42"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43"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44"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45"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46"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47"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48"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49"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50"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51"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52"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53"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54"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55"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56"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57"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58"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59"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60"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61"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62"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63"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64"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65"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66"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67"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grpSp>
          <p:grpSp>
            <p:nvGrpSpPr>
              <p:cNvPr id="619" name="Groep 618"/>
              <p:cNvGrpSpPr/>
              <p:nvPr/>
            </p:nvGrpSpPr>
            <p:grpSpPr bwMode="invGray">
              <a:xfrm rot="16200000" flipH="1">
                <a:off x="6492229" y="2755658"/>
                <a:ext cx="4114800" cy="36576"/>
                <a:chOff x="1522413" y="1514475"/>
                <a:chExt cx="10569575" cy="64008"/>
              </a:xfrm>
              <a:solidFill>
                <a:schemeClr val="accent1"/>
              </a:solidFill>
            </p:grpSpPr>
            <p:sp>
              <p:nvSpPr>
                <p:cNvPr id="620" name="Vrije v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21" name="Vrije v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22" name="Vrije v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23"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24"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25"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26"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27"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28"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29"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30"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31"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32"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33"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34"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35"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36"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37"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38"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39"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40"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41"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42"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43"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44"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45"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46"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47"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48"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49"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50"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51"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52"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53"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54"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55"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56"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57"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58"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59"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60"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61"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62"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63"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64"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65"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66"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67"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68"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69"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70"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71"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72"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73"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74"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75"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76"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77"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78"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79"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80"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81"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82"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83"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84"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85"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86"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87"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88"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89"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90"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91"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92"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93"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grpSp>
        </p:grpSp>
      </p:grpSp>
      <p:sp>
        <p:nvSpPr>
          <p:cNvPr id="6" name="Tijdelijke aanduiding voor voettekst 5"/>
          <p:cNvSpPr>
            <a:spLocks noGrp="1"/>
          </p:cNvSpPr>
          <p:nvPr>
            <p:ph type="ftr" sz="quarter" idx="11"/>
          </p:nvPr>
        </p:nvSpPr>
        <p:spPr/>
        <p:txBody>
          <a:bodyPr rtlCol="0"/>
          <a:lstStyle/>
          <a:p>
            <a:pPr rtl="0"/>
            <a:endParaRPr lang="nl-NL" dirty="0"/>
          </a:p>
        </p:txBody>
      </p:sp>
      <p:sp>
        <p:nvSpPr>
          <p:cNvPr id="5" name="Tijdelijke aanduiding voor datum 4"/>
          <p:cNvSpPr>
            <a:spLocks noGrp="1"/>
          </p:cNvSpPr>
          <p:nvPr>
            <p:ph type="dt" sz="half" idx="10"/>
          </p:nvPr>
        </p:nvSpPr>
        <p:spPr/>
        <p:txBody>
          <a:bodyPr rtlCol="0"/>
          <a:lstStyle/>
          <a:p>
            <a:pPr rtl="0"/>
            <a:fld id="{C4071D7F-E1EA-4640-8E6B-E45DEB77ABC6}" type="datetime1">
              <a:rPr lang="nl-NL" smtClean="0"/>
              <a:t>20-12-2019</a:t>
            </a:fld>
            <a:endParaRPr lang="nl-NL" dirty="0"/>
          </a:p>
        </p:txBody>
      </p:sp>
      <p:sp>
        <p:nvSpPr>
          <p:cNvPr id="7" name="Tijdelijke aanduiding voor dianummer 6"/>
          <p:cNvSpPr>
            <a:spLocks noGrp="1"/>
          </p:cNvSpPr>
          <p:nvPr>
            <p:ph type="sldNum" sz="quarter" idx="12"/>
          </p:nvPr>
        </p:nvSpPr>
        <p:spPr/>
        <p:txBody>
          <a:bodyPr rtlCol="0"/>
          <a:lstStyle/>
          <a:p>
            <a:pPr rtl="0"/>
            <a:fld id="{25BA54BD-C84D-46CE-8B72-31BFB26ABA43}" type="slidenum">
              <a:rPr lang="nl-NL" smtClean="0"/>
              <a:t>‹nr.›</a:t>
            </a:fld>
            <a:endParaRPr lang="nl-NL" dirty="0"/>
          </a:p>
        </p:txBody>
      </p:sp>
    </p:spTree>
    <p:extLst>
      <p:ext uri="{BB962C8B-B14F-4D97-AF65-F5344CB8AC3E}">
        <p14:creationId xmlns:p14="http://schemas.microsoft.com/office/powerpoint/2010/main" val="45905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CC0CA2-3BF4-4E80-9F3C-23E3C06AE182}"/>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A3520ABD-AB05-4D6D-97CB-6292ED03AAFA}"/>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B3AA9E4-E44E-4980-BAC2-75D418749E9A}"/>
              </a:ext>
            </a:extLst>
          </p:cNvPr>
          <p:cNvSpPr>
            <a:spLocks noGrp="1"/>
          </p:cNvSpPr>
          <p:nvPr>
            <p:ph type="dt" sz="half" idx="10"/>
          </p:nvPr>
        </p:nvSpPr>
        <p:spPr/>
        <p:txBody>
          <a:bodyPr/>
          <a:lstStyle/>
          <a:p>
            <a:fld id="{C0E4EFAF-7891-4CA4-A513-92A3F63A3889}" type="datetimeFigureOut">
              <a:rPr lang="nl-NL" smtClean="0"/>
              <a:t>20-12-2019</a:t>
            </a:fld>
            <a:endParaRPr lang="nl-NL"/>
          </a:p>
        </p:txBody>
      </p:sp>
      <p:sp>
        <p:nvSpPr>
          <p:cNvPr id="5" name="Tijdelijke aanduiding voor voettekst 4">
            <a:extLst>
              <a:ext uri="{FF2B5EF4-FFF2-40B4-BE49-F238E27FC236}">
                <a16:creationId xmlns:a16="http://schemas.microsoft.com/office/drawing/2014/main" id="{C312DBB4-6F7F-44A2-BE86-E88A96AC79C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61FAC55-5A47-4E71-8A54-0D09EB8E320A}"/>
              </a:ext>
            </a:extLst>
          </p:cNvPr>
          <p:cNvSpPr>
            <a:spLocks noGrp="1"/>
          </p:cNvSpPr>
          <p:nvPr>
            <p:ph type="sldNum" sz="quarter" idx="12"/>
          </p:nvPr>
        </p:nvSpPr>
        <p:spPr/>
        <p:txBody>
          <a:bodyPr/>
          <a:lstStyle/>
          <a:p>
            <a:fld id="{6663042E-62F2-47F2-A77E-B1C5CF3F2E56}" type="slidenum">
              <a:rPr lang="nl-NL" smtClean="0"/>
              <a:t>‹nr.›</a:t>
            </a:fld>
            <a:endParaRPr lang="nl-NL"/>
          </a:p>
        </p:txBody>
      </p:sp>
    </p:spTree>
    <p:extLst>
      <p:ext uri="{BB962C8B-B14F-4D97-AF65-F5344CB8AC3E}">
        <p14:creationId xmlns:p14="http://schemas.microsoft.com/office/powerpoint/2010/main" val="12715533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522811" y="274638"/>
            <a:ext cx="9146380" cy="1020762"/>
          </a:xfrm>
        </p:spPr>
        <p:txBody>
          <a:bodyPr rtlCol="0" anchor="b">
            <a:noAutofit/>
          </a:bodyPr>
          <a:lstStyle>
            <a:lvl1pPr algn="l">
              <a:defRPr sz="3200" b="0"/>
            </a:lvl1pPr>
          </a:lstStyle>
          <a:p>
            <a:pPr rtl="0"/>
            <a:r>
              <a:rPr lang="nl-NL"/>
              <a:t>Klik om stijl te bewerken</a:t>
            </a:r>
            <a:endParaRPr lang="nl-NL" dirty="0"/>
          </a:p>
        </p:txBody>
      </p:sp>
      <p:sp>
        <p:nvSpPr>
          <p:cNvPr id="3" name="Tijdelijke aanduiding voor afbeelding 2" descr="Een lege tijdelijke aanduiding om een afbeelding toe te voegen. Klik op de tijdelijke aanduiding en selecteer de afbeelding die u wilt toevoegen."/>
          <p:cNvSpPr>
            <a:spLocks noGrp="1"/>
          </p:cNvSpPr>
          <p:nvPr>
            <p:ph type="pic" idx="1"/>
          </p:nvPr>
        </p:nvSpPr>
        <p:spPr>
          <a:xfrm>
            <a:off x="1746293" y="1884311"/>
            <a:ext cx="5670757" cy="4041648"/>
          </a:xfrm>
          <a:solidFill>
            <a:schemeClr val="bg1"/>
          </a:solidFill>
        </p:spPr>
        <p:txBody>
          <a:bodyPr tIns="914400"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nl-NL"/>
              <a:t>Klik op het pictogram als u een afbeelding wilt toevoegen</a:t>
            </a:r>
            <a:endParaRPr lang="nl-NL" dirty="0"/>
          </a:p>
        </p:txBody>
      </p:sp>
      <p:grpSp>
        <p:nvGrpSpPr>
          <p:cNvPr id="614" name="kader" descr="Afbeelding van vak"/>
          <p:cNvGrpSpPr/>
          <p:nvPr/>
        </p:nvGrpSpPr>
        <p:grpSpPr bwMode="invGray">
          <a:xfrm flipH="1">
            <a:off x="1447877" y="1630822"/>
            <a:ext cx="6292667" cy="4575885"/>
            <a:chOff x="4417839" y="1630821"/>
            <a:chExt cx="6291028" cy="4575885"/>
          </a:xfrm>
        </p:grpSpPr>
        <p:grpSp>
          <p:nvGrpSpPr>
            <p:cNvPr id="615" name="Groep 614"/>
            <p:cNvGrpSpPr/>
            <p:nvPr/>
          </p:nvGrpSpPr>
          <p:grpSpPr bwMode="invGray">
            <a:xfrm>
              <a:off x="5414491" y="1630821"/>
              <a:ext cx="5294376" cy="4114800"/>
              <a:chOff x="3310555" y="716546"/>
              <a:chExt cx="5294376" cy="4114800"/>
            </a:xfrm>
          </p:grpSpPr>
          <p:grpSp>
            <p:nvGrpSpPr>
              <p:cNvPr id="767" name="Groep 766"/>
              <p:cNvGrpSpPr/>
              <p:nvPr/>
            </p:nvGrpSpPr>
            <p:grpSpPr bwMode="invGray">
              <a:xfrm flipH="1">
                <a:off x="3310555" y="737968"/>
                <a:ext cx="5294376" cy="54864"/>
                <a:chOff x="1522413" y="1514475"/>
                <a:chExt cx="10569575" cy="64008"/>
              </a:xfrm>
              <a:solidFill>
                <a:schemeClr val="accent1"/>
              </a:solidFill>
            </p:grpSpPr>
            <p:sp>
              <p:nvSpPr>
                <p:cNvPr id="843" name="Vrije v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44" name="Vrije v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45" name="Vrije v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46"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47"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48"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49"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50"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51"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52"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53"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54"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55"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56"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57"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58"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59"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60"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61"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62"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63"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64"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65"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66"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67"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68"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69"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70"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71"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72"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73"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74"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75"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76"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77"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78"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79"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80"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81"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82"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83"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84"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85"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86"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87"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88"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89"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90"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91"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92"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93"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94"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95"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96"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97"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98"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99"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900"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901"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902"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903"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904"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905"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906"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907"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908"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909"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910"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911"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912"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913"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914"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915"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916"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grpSp>
          <p:grpSp>
            <p:nvGrpSpPr>
              <p:cNvPr id="768" name="Groep 767"/>
              <p:cNvGrpSpPr/>
              <p:nvPr/>
            </p:nvGrpSpPr>
            <p:grpSpPr bwMode="invGray">
              <a:xfrm rot="16200000" flipH="1">
                <a:off x="6492229" y="2755658"/>
                <a:ext cx="4114800" cy="36576"/>
                <a:chOff x="1522413" y="1514475"/>
                <a:chExt cx="10569575" cy="64008"/>
              </a:xfrm>
              <a:solidFill>
                <a:schemeClr val="accent1"/>
              </a:solidFill>
            </p:grpSpPr>
            <p:sp>
              <p:nvSpPr>
                <p:cNvPr id="769" name="Vrije v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70" name="Vrije v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71" name="Vrije v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72"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73"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74"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75"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76"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77"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78"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79"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80"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81"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82"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83"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84"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85"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86"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87"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88"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89"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90"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91"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92"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93"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94"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95"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96"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97"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98"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99"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00"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01"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02"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03"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04"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05"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06"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07"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08"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09"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10"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11"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12"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13"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14"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15"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16"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17"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18"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19"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20"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21"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22"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23"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24"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25"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26"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27"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28"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29"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30"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31"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32"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33"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34"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35"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36"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37"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38"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39"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40"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41"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42"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grpSp>
        </p:grpSp>
        <p:grpSp>
          <p:nvGrpSpPr>
            <p:cNvPr id="616" name="Groep 615"/>
            <p:cNvGrpSpPr/>
            <p:nvPr/>
          </p:nvGrpSpPr>
          <p:grpSpPr bwMode="invGray">
            <a:xfrm rot="10800000">
              <a:off x="4417839" y="2091906"/>
              <a:ext cx="5294376" cy="4114800"/>
              <a:chOff x="3310555" y="716546"/>
              <a:chExt cx="5294376" cy="4114800"/>
            </a:xfrm>
          </p:grpSpPr>
          <p:grpSp>
            <p:nvGrpSpPr>
              <p:cNvPr id="617" name="Groep 616"/>
              <p:cNvGrpSpPr/>
              <p:nvPr/>
            </p:nvGrpSpPr>
            <p:grpSpPr bwMode="invGray">
              <a:xfrm flipH="1">
                <a:off x="3310555" y="737968"/>
                <a:ext cx="5294376" cy="54864"/>
                <a:chOff x="1522413" y="1514475"/>
                <a:chExt cx="10569575" cy="64008"/>
              </a:xfrm>
              <a:solidFill>
                <a:schemeClr val="accent1"/>
              </a:solidFill>
            </p:grpSpPr>
            <p:sp>
              <p:nvSpPr>
                <p:cNvPr id="693" name="Vrije v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94" name="Vrije v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95" name="Vrije v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96"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97"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98"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99"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00"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01"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02"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03"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04"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05"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06"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07"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08"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09"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10"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11"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12"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13"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14"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15"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16"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17"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18"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19"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20"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21"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22"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23"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24"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25"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26"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27"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28"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29"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30"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31"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32"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33"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34"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35"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36"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37"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38"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39"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40"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41"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42"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43"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44"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45"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46"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47"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48"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49"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50"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51"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52"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53"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54"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55"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56"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57"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58"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59"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60"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61"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62"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63"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64"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65"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66"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grpSp>
          <p:grpSp>
            <p:nvGrpSpPr>
              <p:cNvPr id="618" name="Groep 617"/>
              <p:cNvGrpSpPr/>
              <p:nvPr/>
            </p:nvGrpSpPr>
            <p:grpSpPr bwMode="invGray">
              <a:xfrm rot="16200000" flipH="1">
                <a:off x="6492229" y="2755658"/>
                <a:ext cx="4114800" cy="36576"/>
                <a:chOff x="1522413" y="1514475"/>
                <a:chExt cx="10569575" cy="64008"/>
              </a:xfrm>
              <a:solidFill>
                <a:schemeClr val="accent1"/>
              </a:solidFill>
            </p:grpSpPr>
            <p:sp>
              <p:nvSpPr>
                <p:cNvPr id="619" name="Vrije v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20" name="Vrije v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21" name="Vrije v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22" name="Vrije v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23" name="Vrije v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24" name="Vrije v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25" name="Vrije v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26" name="Vrije v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27" name="Vrije v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28" name="Vrije v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29" name="Vrije v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30" name="Vrije v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31" name="Vrije v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32" name="Vrije v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33" name="Vrije v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34" name="Vrije v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35" name="Vrije v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36" name="Vrije v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37" name="Vrije v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38" name="Vrije v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39" name="Vrije v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40" name="Vrije v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41" name="Vrije v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42" name="Vrije v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43" name="Vrije v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44" name="Vrije v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45" name="Vrije v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46" name="Vrije v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47" name="Vrije v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48" name="Vrije v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49" name="Vrije v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50" name="Vrije v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51" name="Vrije v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52" name="Vrije v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53" name="Vrije v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54" name="Vrije v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55" name="Vrije v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56" name="Vrije v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57" name="Vrije v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58" name="Vrije v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59" name="Vrije v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60" name="Vrije v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61" name="Vrije v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62" name="Vrije v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63" name="Vrije v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64" name="Vrije v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65" name="Vrije v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66" name="Vrije v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67" name="Vrije v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68" name="Vrije v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69" name="Vrije v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70" name="Vrije v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71" name="Vrije v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72" name="Vrije v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73" name="Vrije v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74" name="Vrije v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75" name="Vrije v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76" name="Vrije v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77" name="Vrije v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78" name="Vrije v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79" name="Vrije v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80" name="Vrije v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81" name="Vrije v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82" name="Vrije v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83" name="Vrije v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84" name="Vrije v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85" name="Vrije v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86" name="Vrije v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87" name="Vrije v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88" name="Vrije v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89" name="Vrije v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90" name="Vrije v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91" name="Vrije v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92" name="Vrije v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grpSp>
        </p:grpSp>
      </p:grpSp>
      <p:sp>
        <p:nvSpPr>
          <p:cNvPr id="4" name="Tijdelijke aanduiding voor tekst 3"/>
          <p:cNvSpPr>
            <a:spLocks noGrp="1"/>
          </p:cNvSpPr>
          <p:nvPr>
            <p:ph type="body" sz="half" idx="2"/>
          </p:nvPr>
        </p:nvSpPr>
        <p:spPr>
          <a:xfrm>
            <a:off x="7908018" y="3411748"/>
            <a:ext cx="2743915" cy="2743200"/>
          </a:xfrm>
        </p:spPr>
        <p:txBody>
          <a:bodyPr rtlCol="0"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nl-NL"/>
              <a:t>Klikken om de tekststijl van het model te bewerken</a:t>
            </a:r>
          </a:p>
        </p:txBody>
      </p:sp>
      <p:sp>
        <p:nvSpPr>
          <p:cNvPr id="6" name="Tijdelijke aanduiding voor voettekst 5"/>
          <p:cNvSpPr>
            <a:spLocks noGrp="1"/>
          </p:cNvSpPr>
          <p:nvPr>
            <p:ph type="ftr" sz="quarter" idx="11"/>
          </p:nvPr>
        </p:nvSpPr>
        <p:spPr/>
        <p:txBody>
          <a:bodyPr rtlCol="0"/>
          <a:lstStyle/>
          <a:p>
            <a:pPr rtl="0"/>
            <a:endParaRPr lang="nl-NL" dirty="0"/>
          </a:p>
        </p:txBody>
      </p:sp>
      <p:sp>
        <p:nvSpPr>
          <p:cNvPr id="5" name="Tijdelijke aanduiding voor datum 4"/>
          <p:cNvSpPr>
            <a:spLocks noGrp="1"/>
          </p:cNvSpPr>
          <p:nvPr>
            <p:ph type="dt" sz="half" idx="10"/>
          </p:nvPr>
        </p:nvSpPr>
        <p:spPr/>
        <p:txBody>
          <a:bodyPr rtlCol="0"/>
          <a:lstStyle/>
          <a:p>
            <a:pPr rtl="0"/>
            <a:fld id="{8F48A747-FE5B-407B-AA5A-A4957B9C5E9C}" type="datetime1">
              <a:rPr lang="nl-NL" smtClean="0"/>
              <a:t>20-12-2019</a:t>
            </a:fld>
            <a:endParaRPr lang="nl-NL" dirty="0"/>
          </a:p>
        </p:txBody>
      </p:sp>
      <p:sp>
        <p:nvSpPr>
          <p:cNvPr id="7" name="Tijdelijke aanduiding voor dianummer 6"/>
          <p:cNvSpPr>
            <a:spLocks noGrp="1"/>
          </p:cNvSpPr>
          <p:nvPr>
            <p:ph type="sldNum" sz="quarter" idx="12"/>
          </p:nvPr>
        </p:nvSpPr>
        <p:spPr/>
        <p:txBody>
          <a:bodyPr rtlCol="0"/>
          <a:lstStyle/>
          <a:p>
            <a:pPr rtl="0"/>
            <a:fld id="{25BA54BD-C84D-46CE-8B72-31BFB26ABA43}" type="slidenum">
              <a:rPr lang="nl-NL" smtClean="0"/>
              <a:t>‹nr.›</a:t>
            </a:fld>
            <a:endParaRPr lang="nl-NL" dirty="0"/>
          </a:p>
        </p:txBody>
      </p:sp>
    </p:spTree>
    <p:extLst>
      <p:ext uri="{BB962C8B-B14F-4D97-AF65-F5344CB8AC3E}">
        <p14:creationId xmlns:p14="http://schemas.microsoft.com/office/powerpoint/2010/main" val="2110331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a:t>Klik om stijl te bewerken</a:t>
            </a:r>
            <a:endParaRPr lang="nl-NL" dirty="0"/>
          </a:p>
        </p:txBody>
      </p:sp>
      <p:grpSp>
        <p:nvGrpSpPr>
          <p:cNvPr id="7" name="lijn" descr="Afbeelding van lijn"/>
          <p:cNvGrpSpPr/>
          <p:nvPr/>
        </p:nvGrpSpPr>
        <p:grpSpPr bwMode="invGray">
          <a:xfrm>
            <a:off x="1522810" y="1514475"/>
            <a:ext cx="10572328" cy="64008"/>
            <a:chOff x="1522413" y="1514475"/>
            <a:chExt cx="10569575" cy="64008"/>
          </a:xfrm>
        </p:grpSpPr>
        <p:sp>
          <p:nvSpPr>
            <p:cNvPr id="8" name="Vrije v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9" name="Vrije v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0" name="Vrije v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1"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2"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3"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4"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5"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6"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7"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8"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9"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0"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1"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2"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3"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4"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5"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6"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7"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8"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9"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30"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31"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32"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33"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34"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35"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36"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37"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38"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39"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40"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41"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42"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43"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44"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45"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46"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47"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48"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49"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50"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51"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52"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53"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54"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55"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56"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57"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58"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59"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0"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1"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2"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3"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4"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5"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6"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7"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8"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9"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0"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1"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2"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3"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4"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5"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6"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7"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8"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9"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0"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1"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grpSp>
      <p:sp>
        <p:nvSpPr>
          <p:cNvPr id="3" name="Tijdelijke aanduiding voor verticale tekst 2"/>
          <p:cNvSpPr>
            <a:spLocks noGrp="1"/>
          </p:cNvSpPr>
          <p:nvPr>
            <p:ph type="body" orient="vert" idx="1"/>
          </p:nvPr>
        </p:nvSpPr>
        <p:spPr/>
        <p:txBody>
          <a:bodyPr vert="eaVert" rtlCol="0"/>
          <a:lstStyle>
            <a:lvl5pPr>
              <a:defRPr/>
            </a:lvl5pPr>
            <a:lvl6pPr marL="1956816">
              <a:defRPr/>
            </a:lvl6pPr>
            <a:lvl7pPr marL="1956816">
              <a:defRPr/>
            </a:lvl7pPr>
            <a:lvl8pPr marL="1956816">
              <a:defRPr/>
            </a:lvl8pPr>
            <a:lvl9pPr marL="1956816">
              <a:defRPr/>
            </a:lvl9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endParaRPr lang="nl-NL" dirty="0"/>
          </a:p>
        </p:txBody>
      </p:sp>
      <p:sp>
        <p:nvSpPr>
          <p:cNvPr id="5" name="Tijdelijke aanduiding voor voettekst 4"/>
          <p:cNvSpPr>
            <a:spLocks noGrp="1"/>
          </p:cNvSpPr>
          <p:nvPr>
            <p:ph type="ftr" sz="quarter" idx="11"/>
          </p:nvPr>
        </p:nvSpPr>
        <p:spPr/>
        <p:txBody>
          <a:bodyPr rtlCol="0"/>
          <a:lstStyle/>
          <a:p>
            <a:pPr rtl="0"/>
            <a:endParaRPr lang="nl-NL" dirty="0"/>
          </a:p>
        </p:txBody>
      </p:sp>
      <p:sp>
        <p:nvSpPr>
          <p:cNvPr id="4" name="Tijdelijke aanduiding voor datum 3"/>
          <p:cNvSpPr>
            <a:spLocks noGrp="1"/>
          </p:cNvSpPr>
          <p:nvPr>
            <p:ph type="dt" sz="half" idx="10"/>
          </p:nvPr>
        </p:nvSpPr>
        <p:spPr/>
        <p:txBody>
          <a:bodyPr rtlCol="0"/>
          <a:lstStyle/>
          <a:p>
            <a:pPr rtl="0"/>
            <a:fld id="{9962EAD9-7313-4352-A34B-E634A10492E7}" type="datetime1">
              <a:rPr lang="nl-NL" smtClean="0"/>
              <a:t>20-12-2019</a:t>
            </a:fld>
            <a:endParaRPr lang="nl-NL" dirty="0"/>
          </a:p>
        </p:txBody>
      </p:sp>
      <p:sp>
        <p:nvSpPr>
          <p:cNvPr id="6" name="Tijdelijke aanduiding voor dianummer 5"/>
          <p:cNvSpPr>
            <a:spLocks noGrp="1"/>
          </p:cNvSpPr>
          <p:nvPr>
            <p:ph type="sldNum" sz="quarter" idx="12"/>
          </p:nvPr>
        </p:nvSpPr>
        <p:spPr/>
        <p:txBody>
          <a:bodyPr rtlCol="0"/>
          <a:lstStyle/>
          <a:p>
            <a:pPr rtl="0"/>
            <a:fld id="{25BA54BD-C84D-46CE-8B72-31BFB26ABA43}" type="slidenum">
              <a:rPr lang="nl-NL" smtClean="0"/>
              <a:t>‹nr.›</a:t>
            </a:fld>
            <a:endParaRPr lang="nl-NL" dirty="0"/>
          </a:p>
        </p:txBody>
      </p:sp>
    </p:spTree>
    <p:extLst>
      <p:ext uri="{BB962C8B-B14F-4D97-AF65-F5344CB8AC3E}">
        <p14:creationId xmlns:p14="http://schemas.microsoft.com/office/powerpoint/2010/main" val="190433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10364311" y="274640"/>
            <a:ext cx="1371957" cy="5901747"/>
          </a:xfrm>
        </p:spPr>
        <p:txBody>
          <a:bodyPr vert="eaVert" rtlCol="0"/>
          <a:lstStyle/>
          <a:p>
            <a:pPr rtl="0"/>
            <a:r>
              <a:rPr lang="nl-NL"/>
              <a:t>Klik om stijl te bewerken</a:t>
            </a:r>
            <a:endParaRPr lang="nl-NL" dirty="0"/>
          </a:p>
        </p:txBody>
      </p:sp>
      <p:grpSp>
        <p:nvGrpSpPr>
          <p:cNvPr id="7" name="lijn" descr="Afbeelding van lijn"/>
          <p:cNvGrpSpPr/>
          <p:nvPr/>
        </p:nvGrpSpPr>
        <p:grpSpPr bwMode="invGray">
          <a:xfrm rot="5400000">
            <a:off x="6867046" y="3472590"/>
            <a:ext cx="6492240" cy="64025"/>
            <a:chOff x="1522413" y="1514475"/>
            <a:chExt cx="10569575" cy="64008"/>
          </a:xfrm>
        </p:grpSpPr>
        <p:sp>
          <p:nvSpPr>
            <p:cNvPr id="8" name="Vrije v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9" name="Vrije v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0" name="Vrije v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1"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2"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3"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4"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5"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6"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7"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8"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19"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0"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1"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2"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3"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4"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5"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6"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7"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8"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29"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30"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31"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32"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33"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34"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35"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36"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37"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38"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39"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40"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41"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42"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43"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44"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45"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46"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47"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48"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49"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50"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51"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52"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53"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54"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55"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56"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57"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58"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59"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0"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1"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2"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3"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4"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5"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6"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7"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8"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69"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0"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1"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2"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3"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4"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5"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6"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7"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8"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79"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0"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sp>
          <p:nvSpPr>
            <p:cNvPr id="81"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sz="1800" dirty="0">
                <a:ln>
                  <a:noFill/>
                </a:ln>
              </a:endParaRPr>
            </a:p>
          </p:txBody>
        </p:sp>
      </p:grpSp>
      <p:sp>
        <p:nvSpPr>
          <p:cNvPr id="3" name="Tijdelijke aanduiding voor verticale tekst 2"/>
          <p:cNvSpPr>
            <a:spLocks noGrp="1"/>
          </p:cNvSpPr>
          <p:nvPr>
            <p:ph type="body" orient="vert" idx="1" hasCustomPrompt="1"/>
          </p:nvPr>
        </p:nvSpPr>
        <p:spPr>
          <a:xfrm>
            <a:off x="608171" y="277814"/>
            <a:ext cx="9146383" cy="5898573"/>
          </a:xfrm>
        </p:spPr>
        <p:txBody>
          <a:bodyPr vert="eaVert" rtlCol="0"/>
          <a:lstStyle>
            <a:lvl5pPr>
              <a:defRPr/>
            </a:lvl5pPr>
            <a:lvl6pPr marL="1261872" indent="0">
              <a:buNone/>
              <a:defRPr/>
            </a:lvl6pPr>
            <a:lvl7pPr>
              <a:defRPr/>
            </a:lvl7pPr>
            <a:lvl8pPr>
              <a:defRPr baseline="0"/>
            </a:lvl8pPr>
            <a:lvl9pPr>
              <a:defRPr baseline="0"/>
            </a:lvl9pPr>
          </a:lstStyle>
          <a:p>
            <a:pPr lvl="0" rtl="0"/>
            <a:r>
              <a:rPr lang="nl-NL" dirty="0"/>
              <a:t>Klik om de tekststijlen van het model te bewerken</a:t>
            </a:r>
          </a:p>
          <a:p>
            <a:pPr lvl="1" rtl="0"/>
            <a:r>
              <a:rPr lang="nl-NL" dirty="0"/>
              <a:t>Tweede niveau</a:t>
            </a:r>
          </a:p>
          <a:p>
            <a:pPr lvl="2" rtl="0"/>
            <a:r>
              <a:rPr lang="nl-NL" dirty="0"/>
              <a:t>Derde niveau</a:t>
            </a:r>
          </a:p>
          <a:p>
            <a:pPr lvl="3" rtl="0"/>
            <a:r>
              <a:rPr lang="nl-NL" dirty="0"/>
              <a:t>Vierde niveau</a:t>
            </a:r>
          </a:p>
          <a:p>
            <a:pPr lvl="4" rtl="0"/>
            <a:r>
              <a:rPr lang="nl-NL" dirty="0"/>
              <a:t>Vijfde niveau</a:t>
            </a:r>
          </a:p>
        </p:txBody>
      </p:sp>
      <p:sp>
        <p:nvSpPr>
          <p:cNvPr id="5" name="Tijdelijke aanduiding voor voettekst 4"/>
          <p:cNvSpPr>
            <a:spLocks noGrp="1"/>
          </p:cNvSpPr>
          <p:nvPr>
            <p:ph type="ftr" sz="quarter" idx="11"/>
          </p:nvPr>
        </p:nvSpPr>
        <p:spPr/>
        <p:txBody>
          <a:bodyPr rtlCol="0"/>
          <a:lstStyle/>
          <a:p>
            <a:pPr rtl="0"/>
            <a:endParaRPr lang="nl-NL" dirty="0"/>
          </a:p>
        </p:txBody>
      </p:sp>
      <p:sp>
        <p:nvSpPr>
          <p:cNvPr id="4" name="Tijdelijke aanduiding voor datum 3"/>
          <p:cNvSpPr>
            <a:spLocks noGrp="1"/>
          </p:cNvSpPr>
          <p:nvPr>
            <p:ph type="dt" sz="half" idx="10"/>
          </p:nvPr>
        </p:nvSpPr>
        <p:spPr/>
        <p:txBody>
          <a:bodyPr rtlCol="0"/>
          <a:lstStyle/>
          <a:p>
            <a:pPr rtl="0"/>
            <a:fld id="{445C041E-204D-45DB-AE00-84DB2FF0C6D1}" type="datetime1">
              <a:rPr lang="nl-NL" smtClean="0"/>
              <a:t>20-12-2019</a:t>
            </a:fld>
            <a:endParaRPr lang="nl-NL" dirty="0"/>
          </a:p>
        </p:txBody>
      </p:sp>
      <p:sp>
        <p:nvSpPr>
          <p:cNvPr id="6" name="Tijdelijke aanduiding voor dianummer 5"/>
          <p:cNvSpPr>
            <a:spLocks noGrp="1"/>
          </p:cNvSpPr>
          <p:nvPr>
            <p:ph type="sldNum" sz="quarter" idx="12"/>
          </p:nvPr>
        </p:nvSpPr>
        <p:spPr/>
        <p:txBody>
          <a:bodyPr rtlCol="0"/>
          <a:lstStyle/>
          <a:p>
            <a:pPr rtl="0"/>
            <a:fld id="{25BA54BD-C84D-46CE-8B72-31BFB26ABA43}" type="slidenum">
              <a:rPr lang="nl-NL" smtClean="0"/>
              <a:t>‹nr.›</a:t>
            </a:fld>
            <a:endParaRPr lang="nl-NL" dirty="0"/>
          </a:p>
        </p:txBody>
      </p:sp>
    </p:spTree>
    <p:extLst>
      <p:ext uri="{BB962C8B-B14F-4D97-AF65-F5344CB8AC3E}">
        <p14:creationId xmlns:p14="http://schemas.microsoft.com/office/powerpoint/2010/main" val="2844587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4ED762-F7F8-4F2C-8C58-0720F9EC24C2}"/>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C9090FFD-E413-43DF-ADB3-C93EBCCD31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D64B463A-489C-45A2-B0F2-607AD68CC66B}"/>
              </a:ext>
            </a:extLst>
          </p:cNvPr>
          <p:cNvSpPr>
            <a:spLocks noGrp="1"/>
          </p:cNvSpPr>
          <p:nvPr>
            <p:ph type="dt" sz="half" idx="10"/>
          </p:nvPr>
        </p:nvSpPr>
        <p:spPr/>
        <p:txBody>
          <a:bodyPr/>
          <a:lstStyle/>
          <a:p>
            <a:fld id="{C0E4EFAF-7891-4CA4-A513-92A3F63A3889}" type="datetimeFigureOut">
              <a:rPr lang="nl-NL" smtClean="0"/>
              <a:t>20-12-2019</a:t>
            </a:fld>
            <a:endParaRPr lang="nl-NL"/>
          </a:p>
        </p:txBody>
      </p:sp>
      <p:sp>
        <p:nvSpPr>
          <p:cNvPr id="5" name="Tijdelijke aanduiding voor voettekst 4">
            <a:extLst>
              <a:ext uri="{FF2B5EF4-FFF2-40B4-BE49-F238E27FC236}">
                <a16:creationId xmlns:a16="http://schemas.microsoft.com/office/drawing/2014/main" id="{CCF22ABE-3EF3-4A86-B39F-87962B659C7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B8A884B-7FE9-416E-A90D-10AAE00125DB}"/>
              </a:ext>
            </a:extLst>
          </p:cNvPr>
          <p:cNvSpPr>
            <a:spLocks noGrp="1"/>
          </p:cNvSpPr>
          <p:nvPr>
            <p:ph type="sldNum" sz="quarter" idx="12"/>
          </p:nvPr>
        </p:nvSpPr>
        <p:spPr/>
        <p:txBody>
          <a:bodyPr/>
          <a:lstStyle/>
          <a:p>
            <a:fld id="{6663042E-62F2-47F2-A77E-B1C5CF3F2E56}" type="slidenum">
              <a:rPr lang="nl-NL" smtClean="0"/>
              <a:t>‹nr.›</a:t>
            </a:fld>
            <a:endParaRPr lang="nl-NL"/>
          </a:p>
        </p:txBody>
      </p:sp>
    </p:spTree>
    <p:extLst>
      <p:ext uri="{BB962C8B-B14F-4D97-AF65-F5344CB8AC3E}">
        <p14:creationId xmlns:p14="http://schemas.microsoft.com/office/powerpoint/2010/main" val="1087261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6B9B40-F890-4111-AEC7-8307A74C4C8B}"/>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28D3FBB-CA6B-4CE1-B330-CBBEA2ED15C7}"/>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BBECB6B1-996B-4ABA-B22C-E5FED7C8FC54}"/>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CBF2BEF1-11EB-43F0-8B07-611552B669F3}"/>
              </a:ext>
            </a:extLst>
          </p:cNvPr>
          <p:cNvSpPr>
            <a:spLocks noGrp="1"/>
          </p:cNvSpPr>
          <p:nvPr>
            <p:ph type="dt" sz="half" idx="10"/>
          </p:nvPr>
        </p:nvSpPr>
        <p:spPr/>
        <p:txBody>
          <a:bodyPr/>
          <a:lstStyle/>
          <a:p>
            <a:fld id="{C0E4EFAF-7891-4CA4-A513-92A3F63A3889}" type="datetimeFigureOut">
              <a:rPr lang="nl-NL" smtClean="0"/>
              <a:t>20-12-2019</a:t>
            </a:fld>
            <a:endParaRPr lang="nl-NL"/>
          </a:p>
        </p:txBody>
      </p:sp>
      <p:sp>
        <p:nvSpPr>
          <p:cNvPr id="6" name="Tijdelijke aanduiding voor voettekst 5">
            <a:extLst>
              <a:ext uri="{FF2B5EF4-FFF2-40B4-BE49-F238E27FC236}">
                <a16:creationId xmlns:a16="http://schemas.microsoft.com/office/drawing/2014/main" id="{76B94374-B140-44D9-9BF2-30873B7A4F6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9E8B9F5D-7234-4BBE-A2B0-79D8F08D591E}"/>
              </a:ext>
            </a:extLst>
          </p:cNvPr>
          <p:cNvSpPr>
            <a:spLocks noGrp="1"/>
          </p:cNvSpPr>
          <p:nvPr>
            <p:ph type="sldNum" sz="quarter" idx="12"/>
          </p:nvPr>
        </p:nvSpPr>
        <p:spPr/>
        <p:txBody>
          <a:bodyPr/>
          <a:lstStyle/>
          <a:p>
            <a:fld id="{6663042E-62F2-47F2-A77E-B1C5CF3F2E56}" type="slidenum">
              <a:rPr lang="nl-NL" smtClean="0"/>
              <a:t>‹nr.›</a:t>
            </a:fld>
            <a:endParaRPr lang="nl-NL"/>
          </a:p>
        </p:txBody>
      </p:sp>
    </p:spTree>
    <p:extLst>
      <p:ext uri="{BB962C8B-B14F-4D97-AF65-F5344CB8AC3E}">
        <p14:creationId xmlns:p14="http://schemas.microsoft.com/office/powerpoint/2010/main" val="3771085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101DE7-705A-4ECA-A296-C720FBAD27E8}"/>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7B0930A3-A341-433F-A1BD-2DD6D1BDC7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698A38EC-BA4B-4E77-9155-BDA502C9E88B}"/>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C33BA87A-86B2-4930-B654-71FB2BDDEA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A427A50B-E152-4477-9420-DDE19A99557F}"/>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7042E520-5089-4FDC-BB3F-9D3D8B1626B5}"/>
              </a:ext>
            </a:extLst>
          </p:cNvPr>
          <p:cNvSpPr>
            <a:spLocks noGrp="1"/>
          </p:cNvSpPr>
          <p:nvPr>
            <p:ph type="dt" sz="half" idx="10"/>
          </p:nvPr>
        </p:nvSpPr>
        <p:spPr/>
        <p:txBody>
          <a:bodyPr/>
          <a:lstStyle/>
          <a:p>
            <a:fld id="{C0E4EFAF-7891-4CA4-A513-92A3F63A3889}" type="datetimeFigureOut">
              <a:rPr lang="nl-NL" smtClean="0"/>
              <a:t>20-12-2019</a:t>
            </a:fld>
            <a:endParaRPr lang="nl-NL"/>
          </a:p>
        </p:txBody>
      </p:sp>
      <p:sp>
        <p:nvSpPr>
          <p:cNvPr id="8" name="Tijdelijke aanduiding voor voettekst 7">
            <a:extLst>
              <a:ext uri="{FF2B5EF4-FFF2-40B4-BE49-F238E27FC236}">
                <a16:creationId xmlns:a16="http://schemas.microsoft.com/office/drawing/2014/main" id="{0408C42D-78BC-4057-A2B4-B3F16A53BA16}"/>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77E38866-E777-4C32-A156-9BB43C778475}"/>
              </a:ext>
            </a:extLst>
          </p:cNvPr>
          <p:cNvSpPr>
            <a:spLocks noGrp="1"/>
          </p:cNvSpPr>
          <p:nvPr>
            <p:ph type="sldNum" sz="quarter" idx="12"/>
          </p:nvPr>
        </p:nvSpPr>
        <p:spPr/>
        <p:txBody>
          <a:bodyPr/>
          <a:lstStyle/>
          <a:p>
            <a:fld id="{6663042E-62F2-47F2-A77E-B1C5CF3F2E56}" type="slidenum">
              <a:rPr lang="nl-NL" smtClean="0"/>
              <a:t>‹nr.›</a:t>
            </a:fld>
            <a:endParaRPr lang="nl-NL"/>
          </a:p>
        </p:txBody>
      </p:sp>
    </p:spTree>
    <p:extLst>
      <p:ext uri="{BB962C8B-B14F-4D97-AF65-F5344CB8AC3E}">
        <p14:creationId xmlns:p14="http://schemas.microsoft.com/office/powerpoint/2010/main" val="1840926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A64348-26B3-4E82-9829-1F959D6D8CAB}"/>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CD00C091-EF5E-4970-A43B-453D149BC627}"/>
              </a:ext>
            </a:extLst>
          </p:cNvPr>
          <p:cNvSpPr>
            <a:spLocks noGrp="1"/>
          </p:cNvSpPr>
          <p:nvPr>
            <p:ph type="dt" sz="half" idx="10"/>
          </p:nvPr>
        </p:nvSpPr>
        <p:spPr/>
        <p:txBody>
          <a:bodyPr/>
          <a:lstStyle/>
          <a:p>
            <a:fld id="{C0E4EFAF-7891-4CA4-A513-92A3F63A3889}" type="datetimeFigureOut">
              <a:rPr lang="nl-NL" smtClean="0"/>
              <a:t>20-12-2019</a:t>
            </a:fld>
            <a:endParaRPr lang="nl-NL"/>
          </a:p>
        </p:txBody>
      </p:sp>
      <p:sp>
        <p:nvSpPr>
          <p:cNvPr id="4" name="Tijdelijke aanduiding voor voettekst 3">
            <a:extLst>
              <a:ext uri="{FF2B5EF4-FFF2-40B4-BE49-F238E27FC236}">
                <a16:creationId xmlns:a16="http://schemas.microsoft.com/office/drawing/2014/main" id="{20B33278-1C81-4AEB-B02C-4243233494D8}"/>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F21C3F2F-04F1-4E53-BC5B-A8256B6F2B87}"/>
              </a:ext>
            </a:extLst>
          </p:cNvPr>
          <p:cNvSpPr>
            <a:spLocks noGrp="1"/>
          </p:cNvSpPr>
          <p:nvPr>
            <p:ph type="sldNum" sz="quarter" idx="12"/>
          </p:nvPr>
        </p:nvSpPr>
        <p:spPr/>
        <p:txBody>
          <a:bodyPr/>
          <a:lstStyle/>
          <a:p>
            <a:fld id="{6663042E-62F2-47F2-A77E-B1C5CF3F2E56}" type="slidenum">
              <a:rPr lang="nl-NL" smtClean="0"/>
              <a:t>‹nr.›</a:t>
            </a:fld>
            <a:endParaRPr lang="nl-NL"/>
          </a:p>
        </p:txBody>
      </p:sp>
    </p:spTree>
    <p:extLst>
      <p:ext uri="{BB962C8B-B14F-4D97-AF65-F5344CB8AC3E}">
        <p14:creationId xmlns:p14="http://schemas.microsoft.com/office/powerpoint/2010/main" val="2224823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16CDF653-105E-45D2-B6C5-1D5E948CC427}"/>
              </a:ext>
            </a:extLst>
          </p:cNvPr>
          <p:cNvSpPr>
            <a:spLocks noGrp="1"/>
          </p:cNvSpPr>
          <p:nvPr>
            <p:ph type="dt" sz="half" idx="10"/>
          </p:nvPr>
        </p:nvSpPr>
        <p:spPr/>
        <p:txBody>
          <a:bodyPr/>
          <a:lstStyle/>
          <a:p>
            <a:fld id="{C0E4EFAF-7891-4CA4-A513-92A3F63A3889}" type="datetimeFigureOut">
              <a:rPr lang="nl-NL" smtClean="0"/>
              <a:t>20-12-2019</a:t>
            </a:fld>
            <a:endParaRPr lang="nl-NL"/>
          </a:p>
        </p:txBody>
      </p:sp>
      <p:sp>
        <p:nvSpPr>
          <p:cNvPr id="3" name="Tijdelijke aanduiding voor voettekst 2">
            <a:extLst>
              <a:ext uri="{FF2B5EF4-FFF2-40B4-BE49-F238E27FC236}">
                <a16:creationId xmlns:a16="http://schemas.microsoft.com/office/drawing/2014/main" id="{19691A67-69DD-486D-B11A-862F1807C9E7}"/>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6C271B14-4C56-4E63-BF26-16A320B4D02A}"/>
              </a:ext>
            </a:extLst>
          </p:cNvPr>
          <p:cNvSpPr>
            <a:spLocks noGrp="1"/>
          </p:cNvSpPr>
          <p:nvPr>
            <p:ph type="sldNum" sz="quarter" idx="12"/>
          </p:nvPr>
        </p:nvSpPr>
        <p:spPr/>
        <p:txBody>
          <a:bodyPr/>
          <a:lstStyle/>
          <a:p>
            <a:fld id="{6663042E-62F2-47F2-A77E-B1C5CF3F2E56}" type="slidenum">
              <a:rPr lang="nl-NL" smtClean="0"/>
              <a:t>‹nr.›</a:t>
            </a:fld>
            <a:endParaRPr lang="nl-NL"/>
          </a:p>
        </p:txBody>
      </p:sp>
    </p:spTree>
    <p:extLst>
      <p:ext uri="{BB962C8B-B14F-4D97-AF65-F5344CB8AC3E}">
        <p14:creationId xmlns:p14="http://schemas.microsoft.com/office/powerpoint/2010/main" val="3174155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8065D4-C1A8-4092-8450-2DD61A774DBC}"/>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1DA443A5-1120-4A88-A20B-083FCB89E67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BDEDD853-D268-40AB-B73F-B9F79018FB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5FD5317-103D-4F09-BCF8-C9FAAE702E2C}"/>
              </a:ext>
            </a:extLst>
          </p:cNvPr>
          <p:cNvSpPr>
            <a:spLocks noGrp="1"/>
          </p:cNvSpPr>
          <p:nvPr>
            <p:ph type="dt" sz="half" idx="10"/>
          </p:nvPr>
        </p:nvSpPr>
        <p:spPr/>
        <p:txBody>
          <a:bodyPr/>
          <a:lstStyle/>
          <a:p>
            <a:fld id="{C0E4EFAF-7891-4CA4-A513-92A3F63A3889}" type="datetimeFigureOut">
              <a:rPr lang="nl-NL" smtClean="0"/>
              <a:t>20-12-2019</a:t>
            </a:fld>
            <a:endParaRPr lang="nl-NL"/>
          </a:p>
        </p:txBody>
      </p:sp>
      <p:sp>
        <p:nvSpPr>
          <p:cNvPr id="6" name="Tijdelijke aanduiding voor voettekst 5">
            <a:extLst>
              <a:ext uri="{FF2B5EF4-FFF2-40B4-BE49-F238E27FC236}">
                <a16:creationId xmlns:a16="http://schemas.microsoft.com/office/drawing/2014/main" id="{33D5F97E-535A-4560-B514-BCE2984FBC9F}"/>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1F9C7475-1B8C-4C6A-8C70-EC9685AE2935}"/>
              </a:ext>
            </a:extLst>
          </p:cNvPr>
          <p:cNvSpPr>
            <a:spLocks noGrp="1"/>
          </p:cNvSpPr>
          <p:nvPr>
            <p:ph type="sldNum" sz="quarter" idx="12"/>
          </p:nvPr>
        </p:nvSpPr>
        <p:spPr/>
        <p:txBody>
          <a:bodyPr/>
          <a:lstStyle/>
          <a:p>
            <a:fld id="{6663042E-62F2-47F2-A77E-B1C5CF3F2E56}" type="slidenum">
              <a:rPr lang="nl-NL" smtClean="0"/>
              <a:t>‹nr.›</a:t>
            </a:fld>
            <a:endParaRPr lang="nl-NL"/>
          </a:p>
        </p:txBody>
      </p:sp>
    </p:spTree>
    <p:extLst>
      <p:ext uri="{BB962C8B-B14F-4D97-AF65-F5344CB8AC3E}">
        <p14:creationId xmlns:p14="http://schemas.microsoft.com/office/powerpoint/2010/main" val="3413758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39139D-1589-40FF-9966-7EAEB4CAC630}"/>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3D3AE89F-263A-4F5E-9369-073BB07BEA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5441C34C-13B8-4211-AE4A-2D2FA5FF2C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42DD0009-CCD1-4F84-AB3B-B80D15EC478E}"/>
              </a:ext>
            </a:extLst>
          </p:cNvPr>
          <p:cNvSpPr>
            <a:spLocks noGrp="1"/>
          </p:cNvSpPr>
          <p:nvPr>
            <p:ph type="dt" sz="half" idx="10"/>
          </p:nvPr>
        </p:nvSpPr>
        <p:spPr/>
        <p:txBody>
          <a:bodyPr/>
          <a:lstStyle/>
          <a:p>
            <a:fld id="{C0E4EFAF-7891-4CA4-A513-92A3F63A3889}" type="datetimeFigureOut">
              <a:rPr lang="nl-NL" smtClean="0"/>
              <a:t>20-12-2019</a:t>
            </a:fld>
            <a:endParaRPr lang="nl-NL"/>
          </a:p>
        </p:txBody>
      </p:sp>
      <p:sp>
        <p:nvSpPr>
          <p:cNvPr id="6" name="Tijdelijke aanduiding voor voettekst 5">
            <a:extLst>
              <a:ext uri="{FF2B5EF4-FFF2-40B4-BE49-F238E27FC236}">
                <a16:creationId xmlns:a16="http://schemas.microsoft.com/office/drawing/2014/main" id="{A04F3FE6-79BA-45EB-A03E-2F55F8130CA8}"/>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387321BF-9A2D-4845-B965-10279160316C}"/>
              </a:ext>
            </a:extLst>
          </p:cNvPr>
          <p:cNvSpPr>
            <a:spLocks noGrp="1"/>
          </p:cNvSpPr>
          <p:nvPr>
            <p:ph type="sldNum" sz="quarter" idx="12"/>
          </p:nvPr>
        </p:nvSpPr>
        <p:spPr/>
        <p:txBody>
          <a:bodyPr/>
          <a:lstStyle/>
          <a:p>
            <a:fld id="{6663042E-62F2-47F2-A77E-B1C5CF3F2E56}" type="slidenum">
              <a:rPr lang="nl-NL" smtClean="0"/>
              <a:t>‹nr.›</a:t>
            </a:fld>
            <a:endParaRPr lang="nl-NL"/>
          </a:p>
        </p:txBody>
      </p:sp>
    </p:spTree>
    <p:extLst>
      <p:ext uri="{BB962C8B-B14F-4D97-AF65-F5344CB8AC3E}">
        <p14:creationId xmlns:p14="http://schemas.microsoft.com/office/powerpoint/2010/main" val="2750499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FD3BA03F-757B-425D-84BE-B8B2271EA0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90FB0EA2-B507-4565-82D8-8B787C10F8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EC6638D-7603-422D-91AC-C952F35177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E4EFAF-7891-4CA4-A513-92A3F63A3889}" type="datetimeFigureOut">
              <a:rPr lang="nl-NL" smtClean="0"/>
              <a:t>20-12-2019</a:t>
            </a:fld>
            <a:endParaRPr lang="nl-NL"/>
          </a:p>
        </p:txBody>
      </p:sp>
      <p:sp>
        <p:nvSpPr>
          <p:cNvPr id="5" name="Tijdelijke aanduiding voor voettekst 4">
            <a:extLst>
              <a:ext uri="{FF2B5EF4-FFF2-40B4-BE49-F238E27FC236}">
                <a16:creationId xmlns:a16="http://schemas.microsoft.com/office/drawing/2014/main" id="{472B942C-FAF0-422B-BDEF-BC624A57BC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7D0CB539-D0DD-430B-8CAD-A3A39BCEB4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63042E-62F2-47F2-A77E-B1C5CF3F2E56}" type="slidenum">
              <a:rPr lang="nl-NL" smtClean="0"/>
              <a:t>‹nr.›</a:t>
            </a:fld>
            <a:endParaRPr lang="nl-NL"/>
          </a:p>
        </p:txBody>
      </p:sp>
    </p:spTree>
    <p:extLst>
      <p:ext uri="{BB962C8B-B14F-4D97-AF65-F5344CB8AC3E}">
        <p14:creationId xmlns:p14="http://schemas.microsoft.com/office/powerpoint/2010/main" val="467001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1522811" y="274638"/>
            <a:ext cx="9146380" cy="1020762"/>
          </a:xfrm>
          <a:prstGeom prst="rect">
            <a:avLst/>
          </a:prstGeom>
        </p:spPr>
        <p:txBody>
          <a:bodyPr vert="horz" lIns="91440" tIns="45720" rIns="91440" bIns="45720" rtlCol="0" anchor="b">
            <a:normAutofit/>
          </a:bodyPr>
          <a:lstStyle/>
          <a:p>
            <a:pPr rtl="0"/>
            <a:r>
              <a:rPr lang="nl-NL" dirty="0"/>
              <a:t>Klik om de titelstijl van het model te bewerken</a:t>
            </a:r>
          </a:p>
        </p:txBody>
      </p:sp>
      <p:sp>
        <p:nvSpPr>
          <p:cNvPr id="3" name="Tijdelijke aanduiding voor tekst 2"/>
          <p:cNvSpPr>
            <a:spLocks noGrp="1"/>
          </p:cNvSpPr>
          <p:nvPr>
            <p:ph type="body" idx="1"/>
          </p:nvPr>
        </p:nvSpPr>
        <p:spPr>
          <a:xfrm>
            <a:off x="1522811" y="1905000"/>
            <a:ext cx="9146382" cy="4267200"/>
          </a:xfrm>
          <a:prstGeom prst="rect">
            <a:avLst/>
          </a:prstGeom>
        </p:spPr>
        <p:txBody>
          <a:bodyPr vert="horz" lIns="91440" tIns="45720" rIns="91440" bIns="45720" rtlCol="0">
            <a:normAutofit/>
          </a:bodyPr>
          <a:lstStyle/>
          <a:p>
            <a:pPr lvl="0" rtl="0"/>
            <a:r>
              <a:rPr lang="nl-NL" dirty="0"/>
              <a:t>Klik om de tekststijlen van het model te bewerken</a:t>
            </a:r>
          </a:p>
          <a:p>
            <a:pPr lvl="1" rtl="0"/>
            <a:r>
              <a:rPr lang="nl-NL" dirty="0"/>
              <a:t>Tweede niveau</a:t>
            </a:r>
          </a:p>
          <a:p>
            <a:pPr lvl="2" rtl="0"/>
            <a:r>
              <a:rPr lang="nl-NL" dirty="0"/>
              <a:t>Derde niveau</a:t>
            </a:r>
          </a:p>
          <a:p>
            <a:pPr lvl="3" rtl="0"/>
            <a:r>
              <a:rPr lang="nl-NL" dirty="0"/>
              <a:t>Vierde niveau</a:t>
            </a:r>
          </a:p>
          <a:p>
            <a:pPr lvl="4" rtl="0"/>
            <a:r>
              <a:rPr lang="nl-NL" dirty="0"/>
              <a:t>Vijfde niveau</a:t>
            </a:r>
          </a:p>
        </p:txBody>
      </p:sp>
      <p:sp>
        <p:nvSpPr>
          <p:cNvPr id="5" name="Tijdelijke aanduiding voor voettekst 4"/>
          <p:cNvSpPr>
            <a:spLocks noGrp="1"/>
          </p:cNvSpPr>
          <p:nvPr>
            <p:ph type="ftr" sz="quarter" idx="3"/>
          </p:nvPr>
        </p:nvSpPr>
        <p:spPr>
          <a:xfrm>
            <a:off x="1522810" y="6400801"/>
            <a:ext cx="6326246" cy="276226"/>
          </a:xfrm>
          <a:prstGeom prst="rect">
            <a:avLst/>
          </a:prstGeom>
        </p:spPr>
        <p:txBody>
          <a:bodyPr vert="horz" lIns="91440" tIns="45720" rIns="91440" bIns="45720" rtlCol="0" anchor="ctr"/>
          <a:lstStyle>
            <a:lvl1pPr algn="l">
              <a:defRPr sz="1200">
                <a:solidFill>
                  <a:schemeClr val="tx1">
                    <a:tint val="75000"/>
                  </a:schemeClr>
                </a:solidFill>
              </a:defRPr>
            </a:lvl1pPr>
          </a:lstStyle>
          <a:p>
            <a:pPr rtl="0"/>
            <a:endParaRPr lang="nl-NL" dirty="0"/>
          </a:p>
        </p:txBody>
      </p:sp>
      <p:sp>
        <p:nvSpPr>
          <p:cNvPr id="4" name="Tijdelijke aanduiding voor datum 3"/>
          <p:cNvSpPr>
            <a:spLocks noGrp="1"/>
          </p:cNvSpPr>
          <p:nvPr>
            <p:ph type="dt" sz="half" idx="2"/>
          </p:nvPr>
        </p:nvSpPr>
        <p:spPr>
          <a:xfrm>
            <a:off x="8077716" y="6400801"/>
            <a:ext cx="1244183" cy="276226"/>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02EFDAAA-1B16-43E8-8F08-084664AE5AE3}" type="datetime1">
              <a:rPr lang="nl-NL" smtClean="0"/>
              <a:t>20-12-2019</a:t>
            </a:fld>
            <a:endParaRPr lang="nl-NL" dirty="0"/>
          </a:p>
        </p:txBody>
      </p:sp>
      <p:sp>
        <p:nvSpPr>
          <p:cNvPr id="6" name="Tijdelijke aanduiding voor dianummer 5"/>
          <p:cNvSpPr>
            <a:spLocks noGrp="1"/>
          </p:cNvSpPr>
          <p:nvPr>
            <p:ph type="sldNum" sz="quarter" idx="4"/>
          </p:nvPr>
        </p:nvSpPr>
        <p:spPr>
          <a:xfrm>
            <a:off x="9525893" y="6400801"/>
            <a:ext cx="1143300" cy="276226"/>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25BA54BD-C84D-46CE-8B72-31BFB26ABA43}" type="slidenum">
              <a:rPr lang="nl-NL" smtClean="0"/>
              <a:pPr rtl="0"/>
              <a:t>‹nr.›</a:t>
            </a:fld>
            <a:endParaRPr lang="nl-NL" dirty="0"/>
          </a:p>
        </p:txBody>
      </p:sp>
    </p:spTree>
    <p:extLst>
      <p:ext uri="{BB962C8B-B14F-4D97-AF65-F5344CB8AC3E}">
        <p14:creationId xmlns:p14="http://schemas.microsoft.com/office/powerpoint/2010/main" val="30013764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ofi-leren.nl/files/saw_dc23.pdf"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09BD28-B2DF-48A1-9B6F-B8805BF36705}"/>
              </a:ext>
            </a:extLst>
          </p:cNvPr>
          <p:cNvSpPr>
            <a:spLocks noGrp="1"/>
          </p:cNvSpPr>
          <p:nvPr>
            <p:ph type="ctrTitle"/>
          </p:nvPr>
        </p:nvSpPr>
        <p:spPr/>
        <p:txBody>
          <a:bodyPr/>
          <a:lstStyle/>
          <a:p>
            <a:r>
              <a:rPr lang="nl-NL" dirty="0"/>
              <a:t>Observeren les 4</a:t>
            </a:r>
          </a:p>
        </p:txBody>
      </p:sp>
      <p:sp>
        <p:nvSpPr>
          <p:cNvPr id="3" name="Ondertitel 2">
            <a:extLst>
              <a:ext uri="{FF2B5EF4-FFF2-40B4-BE49-F238E27FC236}">
                <a16:creationId xmlns:a16="http://schemas.microsoft.com/office/drawing/2014/main" id="{78E49FEC-9D58-42A8-8F64-B6E785BD4ACC}"/>
              </a:ext>
            </a:extLst>
          </p:cNvPr>
          <p:cNvSpPr>
            <a:spLocks noGrp="1"/>
          </p:cNvSpPr>
          <p:nvPr>
            <p:ph type="subTitle" idx="1"/>
          </p:nvPr>
        </p:nvSpPr>
        <p:spPr/>
        <p:txBody>
          <a:bodyPr/>
          <a:lstStyle/>
          <a:p>
            <a:r>
              <a:rPr lang="nl-NL"/>
              <a:t>Deel 2</a:t>
            </a:r>
          </a:p>
        </p:txBody>
      </p:sp>
    </p:spTree>
    <p:extLst>
      <p:ext uri="{BB962C8B-B14F-4D97-AF65-F5344CB8AC3E}">
        <p14:creationId xmlns:p14="http://schemas.microsoft.com/office/powerpoint/2010/main" val="600626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tx1"/>
                </a:solidFill>
              </a:rPr>
              <a:t>Wet bescherming persoonsgegevens</a:t>
            </a:r>
          </a:p>
        </p:txBody>
      </p:sp>
      <p:sp>
        <p:nvSpPr>
          <p:cNvPr id="3" name="Tijdelijke aanduiding voor inhoud 2"/>
          <p:cNvSpPr>
            <a:spLocks noGrp="1"/>
          </p:cNvSpPr>
          <p:nvPr>
            <p:ph idx="1"/>
          </p:nvPr>
        </p:nvSpPr>
        <p:spPr/>
        <p:txBody>
          <a:bodyPr vert="horz" lIns="91416" tIns="45708" rIns="91416" bIns="45708" rtlCol="0" anchor="t">
            <a:normAutofit/>
          </a:bodyPr>
          <a:lstStyle/>
          <a:p>
            <a:r>
              <a:rPr lang="nl-NL" dirty="0"/>
              <a:t>De cliënt heeft recht op inzage van zijn of haar persoonsgegevens</a:t>
            </a:r>
          </a:p>
          <a:p>
            <a:r>
              <a:rPr lang="nl-NL" dirty="0"/>
              <a:t>Ouders van een minderjarig kind mogen altijd het dossier van hun kind inzien</a:t>
            </a:r>
          </a:p>
          <a:p>
            <a:r>
              <a:rPr lang="nl-NL" dirty="0"/>
              <a:t>Je moet kunnen verantwoorden waarom je de informatie hebt opgeslagen</a:t>
            </a:r>
          </a:p>
          <a:p>
            <a:r>
              <a:rPr lang="nl-NL" dirty="0"/>
              <a:t>Cliënten mogen geen gegevens van anderen inzien</a:t>
            </a:r>
          </a:p>
          <a:p>
            <a:endParaRPr lang="nl-NL" dirty="0"/>
          </a:p>
        </p:txBody>
      </p:sp>
    </p:spTree>
    <p:extLst>
      <p:ext uri="{BB962C8B-B14F-4D97-AF65-F5344CB8AC3E}">
        <p14:creationId xmlns:p14="http://schemas.microsoft.com/office/powerpoint/2010/main" val="2704480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EB739B-1B13-4EAD-9125-792C2F2EF292}"/>
              </a:ext>
            </a:extLst>
          </p:cNvPr>
          <p:cNvSpPr>
            <a:spLocks noGrp="1"/>
          </p:cNvSpPr>
          <p:nvPr>
            <p:ph type="title"/>
          </p:nvPr>
        </p:nvSpPr>
        <p:spPr/>
        <p:txBody>
          <a:bodyPr/>
          <a:lstStyle/>
          <a:p>
            <a:r>
              <a:rPr lang="nl-NL" dirty="0"/>
              <a:t>Omgaan met vertrouwelijke informatie:</a:t>
            </a:r>
          </a:p>
        </p:txBody>
      </p:sp>
      <p:sp>
        <p:nvSpPr>
          <p:cNvPr id="3" name="Tijdelijke aanduiding voor inhoud 2">
            <a:extLst>
              <a:ext uri="{FF2B5EF4-FFF2-40B4-BE49-F238E27FC236}">
                <a16:creationId xmlns:a16="http://schemas.microsoft.com/office/drawing/2014/main" id="{7B8BB1E4-A8A3-4E71-BC2F-17F878D09CC0}"/>
              </a:ext>
            </a:extLst>
          </p:cNvPr>
          <p:cNvSpPr>
            <a:spLocks noGrp="1"/>
          </p:cNvSpPr>
          <p:nvPr>
            <p:ph idx="1"/>
          </p:nvPr>
        </p:nvSpPr>
        <p:spPr/>
        <p:txBody>
          <a:bodyPr/>
          <a:lstStyle/>
          <a:p>
            <a:r>
              <a:rPr lang="nl-NL" dirty="0"/>
              <a:t>Je mag bevinden nooit bespreken met derden</a:t>
            </a:r>
          </a:p>
          <a:p>
            <a:r>
              <a:rPr lang="nl-NL" dirty="0"/>
              <a:t>Wel mag je observaties bespreken met collega's de cliënt zelf en zijn/haar ouders</a:t>
            </a:r>
          </a:p>
          <a:p>
            <a:r>
              <a:rPr lang="nl-NL" dirty="0"/>
              <a:t>Inschakelen van andere hulpverlener gaat altijd in overleg</a:t>
            </a:r>
          </a:p>
          <a:p>
            <a:endParaRPr lang="nl-NL" dirty="0"/>
          </a:p>
        </p:txBody>
      </p:sp>
    </p:spTree>
    <p:extLst>
      <p:ext uri="{BB962C8B-B14F-4D97-AF65-F5344CB8AC3E}">
        <p14:creationId xmlns:p14="http://schemas.microsoft.com/office/powerpoint/2010/main" val="3322124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002355-1F3B-4CBA-9327-04DBDCDC070D}"/>
              </a:ext>
            </a:extLst>
          </p:cNvPr>
          <p:cNvSpPr>
            <a:spLocks noGrp="1"/>
          </p:cNvSpPr>
          <p:nvPr>
            <p:ph type="title"/>
          </p:nvPr>
        </p:nvSpPr>
        <p:spPr/>
        <p:txBody>
          <a:bodyPr/>
          <a:lstStyle/>
          <a:p>
            <a:r>
              <a:rPr lang="nl-NL"/>
              <a:t>Praktijkopdracht</a:t>
            </a:r>
            <a:endParaRPr lang="nl-NL" dirty="0"/>
          </a:p>
        </p:txBody>
      </p:sp>
      <p:sp>
        <p:nvSpPr>
          <p:cNvPr id="3" name="Tijdelijke aanduiding voor inhoud 2">
            <a:extLst>
              <a:ext uri="{FF2B5EF4-FFF2-40B4-BE49-F238E27FC236}">
                <a16:creationId xmlns:a16="http://schemas.microsoft.com/office/drawing/2014/main" id="{44F5DD04-7F94-4E56-9B92-A7EAF538021F}"/>
              </a:ext>
            </a:extLst>
          </p:cNvPr>
          <p:cNvSpPr>
            <a:spLocks noGrp="1"/>
          </p:cNvSpPr>
          <p:nvPr>
            <p:ph idx="1"/>
          </p:nvPr>
        </p:nvSpPr>
        <p:spPr/>
        <p:txBody>
          <a:bodyPr>
            <a:normAutofit/>
          </a:bodyPr>
          <a:lstStyle/>
          <a:p>
            <a:r>
              <a:rPr lang="nl-NL" dirty="0"/>
              <a:t>Vandaag gaan jullie aan de slag met alle stappen die bij observeren horen. Jullie hebben geleerd wat observeren is, dat je een stappenplan moet maken en op welke manier je een observatie kunt vastleggen.</a:t>
            </a:r>
          </a:p>
          <a:p>
            <a:r>
              <a:rPr lang="nl-NL" dirty="0"/>
              <a:t>Jullie gaan een buitenopdracht uitvoeren in deze les. Jullie maken tweetallen en jullie bedenken wat jullie willen observeren. De observatie zelf duurt minimaal 20 minuten (neem dit op in het plan van aanpak). De volgende stappen gaan jullie uitvoeren:</a:t>
            </a:r>
          </a:p>
          <a:p>
            <a:pPr lvl="1"/>
            <a:r>
              <a:rPr lang="nl-NL" sz="2400" dirty="0"/>
              <a:t>Jullie schrijven een stappenplan (zie bijlage </a:t>
            </a:r>
            <a:r>
              <a:rPr lang="es-ES" sz="2400" dirty="0"/>
              <a:t>+ </a:t>
            </a:r>
            <a:r>
              <a:rPr lang="es-ES" dirty="0"/>
              <a:t>MZ: blz 75 en SW: blz 70</a:t>
            </a:r>
            <a:r>
              <a:rPr lang="nl-NL" sz="2400" dirty="0"/>
              <a:t>)</a:t>
            </a:r>
          </a:p>
          <a:p>
            <a:pPr lvl="1"/>
            <a:r>
              <a:rPr lang="nl-NL" sz="2400" dirty="0"/>
              <a:t>Jullie gaan minimaal 20 minuten observeren.</a:t>
            </a:r>
          </a:p>
          <a:p>
            <a:pPr lvl="1"/>
            <a:r>
              <a:rPr lang="nl-NL" sz="2400" dirty="0"/>
              <a:t>Jullie schrijven een rapportage</a:t>
            </a:r>
          </a:p>
        </p:txBody>
      </p:sp>
    </p:spTree>
    <p:extLst>
      <p:ext uri="{BB962C8B-B14F-4D97-AF65-F5344CB8AC3E}">
        <p14:creationId xmlns:p14="http://schemas.microsoft.com/office/powerpoint/2010/main" val="3155403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A2C7B4-BF2E-4172-8713-CCDDD04D7445}"/>
              </a:ext>
            </a:extLst>
          </p:cNvPr>
          <p:cNvSpPr>
            <a:spLocks noGrp="1"/>
          </p:cNvSpPr>
          <p:nvPr>
            <p:ph type="title"/>
          </p:nvPr>
        </p:nvSpPr>
        <p:spPr/>
        <p:txBody>
          <a:bodyPr/>
          <a:lstStyle/>
          <a:p>
            <a:r>
              <a:rPr lang="nl-NL" dirty="0"/>
              <a:t>Objectiviteit - subjectiviteit</a:t>
            </a:r>
          </a:p>
        </p:txBody>
      </p:sp>
      <p:sp>
        <p:nvSpPr>
          <p:cNvPr id="3" name="Tijdelijke aanduiding voor inhoud 2">
            <a:extLst>
              <a:ext uri="{FF2B5EF4-FFF2-40B4-BE49-F238E27FC236}">
                <a16:creationId xmlns:a16="http://schemas.microsoft.com/office/drawing/2014/main" id="{A988CF52-5E44-421D-8D55-D55BD451F2C6}"/>
              </a:ext>
            </a:extLst>
          </p:cNvPr>
          <p:cNvSpPr>
            <a:spLocks noGrp="1"/>
          </p:cNvSpPr>
          <p:nvPr>
            <p:ph idx="1"/>
          </p:nvPr>
        </p:nvSpPr>
        <p:spPr>
          <a:xfrm>
            <a:off x="1524002" y="1905000"/>
            <a:ext cx="10044606" cy="4267200"/>
          </a:xfrm>
        </p:spPr>
        <p:txBody>
          <a:bodyPr>
            <a:normAutofit/>
          </a:bodyPr>
          <a:lstStyle/>
          <a:p>
            <a:r>
              <a:rPr lang="nl-NL" dirty="0"/>
              <a:t>Spreek af wat de bedoeling van de observatie is</a:t>
            </a:r>
          </a:p>
          <a:p>
            <a:r>
              <a:rPr lang="nl-NL" dirty="0"/>
              <a:t>Spreek af welke deelvragen er zijn</a:t>
            </a:r>
          </a:p>
          <a:p>
            <a:r>
              <a:rPr lang="nl-NL" dirty="0"/>
              <a:t>Spreek af welke concrete gedragingen bij deze deelvragen horen</a:t>
            </a:r>
          </a:p>
          <a:p>
            <a:r>
              <a:rPr lang="nl-NL" dirty="0"/>
              <a:t>Ga na welke concrete gedragingen bekeken kunnen worden: waar, door wie, wanneer en hoe lang</a:t>
            </a:r>
          </a:p>
          <a:p>
            <a:r>
              <a:rPr lang="nl-NL" dirty="0"/>
              <a:t>Spreek af hoe de observatie in kaart wordt gebracht</a:t>
            </a:r>
          </a:p>
          <a:p>
            <a:r>
              <a:rPr lang="nl-NL" dirty="0"/>
              <a:t>Wees je bewust van je ‘voorkeur’ en waar jij je aandacht als eerste op richt</a:t>
            </a:r>
          </a:p>
        </p:txBody>
      </p:sp>
    </p:spTree>
    <p:extLst>
      <p:ext uri="{BB962C8B-B14F-4D97-AF65-F5344CB8AC3E}">
        <p14:creationId xmlns:p14="http://schemas.microsoft.com/office/powerpoint/2010/main" val="998547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nl-NL" dirty="0"/>
              <a:t>Observeren</a:t>
            </a:r>
          </a:p>
        </p:txBody>
      </p:sp>
      <p:sp>
        <p:nvSpPr>
          <p:cNvPr id="5" name="Content Placeholder 4"/>
          <p:cNvSpPr>
            <a:spLocks noGrp="1"/>
          </p:cNvSpPr>
          <p:nvPr>
            <p:ph sz="quarter" idx="1"/>
          </p:nvPr>
        </p:nvSpPr>
        <p:spPr/>
        <p:txBody>
          <a:bodyPr/>
          <a:lstStyle/>
          <a:p>
            <a:endParaRPr lang="nl-NL" dirty="0"/>
          </a:p>
          <a:p>
            <a:r>
              <a:rPr lang="nl-NL" dirty="0"/>
              <a:t>Definitie observeren: </a:t>
            </a:r>
          </a:p>
          <a:p>
            <a:endParaRPr lang="nl-NL" dirty="0"/>
          </a:p>
          <a:p>
            <a:pPr marL="0" indent="0" algn="ctr">
              <a:buNone/>
            </a:pPr>
            <a:r>
              <a:rPr lang="nl-NL" dirty="0">
                <a:solidFill>
                  <a:srgbClr val="FFFF00"/>
                </a:solidFill>
              </a:rPr>
              <a:t>observeren is bewust en doelgericht waarnemen.</a:t>
            </a:r>
          </a:p>
          <a:p>
            <a:endParaRPr lang="nl-NL" dirty="0"/>
          </a:p>
          <a:p>
            <a:r>
              <a:rPr lang="nl-NL" dirty="0"/>
              <a:t>Doelgericht betekend dat de observatie duidelijk dient, waarbij is afgesproken hoe dat doel te bereiken is.</a:t>
            </a:r>
          </a:p>
        </p:txBody>
      </p:sp>
    </p:spTree>
    <p:extLst>
      <p:ext uri="{BB962C8B-B14F-4D97-AF65-F5344CB8AC3E}">
        <p14:creationId xmlns:p14="http://schemas.microsoft.com/office/powerpoint/2010/main" val="4252852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Stappenplan voor een observatie: </a:t>
            </a:r>
          </a:p>
        </p:txBody>
      </p:sp>
      <p:sp>
        <p:nvSpPr>
          <p:cNvPr id="3" name="Tijdelijke aanduiding voor inhoud 2"/>
          <p:cNvSpPr>
            <a:spLocks noGrp="1"/>
          </p:cNvSpPr>
          <p:nvPr>
            <p:ph idx="1"/>
          </p:nvPr>
        </p:nvSpPr>
        <p:spPr/>
        <p:txBody>
          <a:bodyPr vert="horz" lIns="91416" tIns="45708" rIns="91416" bIns="45708" rtlCol="0" anchor="t">
            <a:normAutofit lnSpcReduction="10000"/>
          </a:bodyPr>
          <a:lstStyle/>
          <a:p>
            <a:pPr marL="0" indent="0">
              <a:buNone/>
            </a:pPr>
            <a:endParaRPr lang="nl-NL" dirty="0">
              <a:latin typeface="Rockwell"/>
            </a:endParaRPr>
          </a:p>
          <a:p>
            <a:r>
              <a:rPr lang="nl-NL" dirty="0">
                <a:latin typeface="Rockwell"/>
              </a:rPr>
              <a:t>Reden van observatie</a:t>
            </a:r>
          </a:p>
          <a:p>
            <a:r>
              <a:rPr lang="nl-NL" dirty="0">
                <a:latin typeface="Rockwell"/>
              </a:rPr>
              <a:t>Observatiedoel</a:t>
            </a:r>
          </a:p>
          <a:p>
            <a:r>
              <a:rPr lang="nl-NL" dirty="0">
                <a:latin typeface="Rockwell"/>
              </a:rPr>
              <a:t>Observatievraag</a:t>
            </a:r>
          </a:p>
          <a:p>
            <a:r>
              <a:rPr lang="nl-NL" dirty="0">
                <a:latin typeface="Rockwell"/>
              </a:rPr>
              <a:t>Deelvragen</a:t>
            </a:r>
          </a:p>
          <a:p>
            <a:r>
              <a:rPr lang="nl-NL" dirty="0">
                <a:latin typeface="Rockwell"/>
              </a:rPr>
              <a:t>Observatiemethode</a:t>
            </a:r>
          </a:p>
          <a:p>
            <a:r>
              <a:rPr lang="nl-NL" dirty="0">
                <a:latin typeface="Rockwell"/>
              </a:rPr>
              <a:t>Plan van aanpak</a:t>
            </a:r>
          </a:p>
          <a:p>
            <a:r>
              <a:rPr lang="nl-NL" dirty="0">
                <a:latin typeface="Rockwell"/>
              </a:rPr>
              <a:t>Evaluatiepunten</a:t>
            </a:r>
          </a:p>
        </p:txBody>
      </p:sp>
    </p:spTree>
    <p:extLst>
      <p:ext uri="{BB962C8B-B14F-4D97-AF65-F5344CB8AC3E}">
        <p14:creationId xmlns:p14="http://schemas.microsoft.com/office/powerpoint/2010/main" val="2096359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solidFill>
                  <a:schemeClr val="tx1"/>
                </a:solidFill>
              </a:rPr>
              <a:t>Voorbeelden</a:t>
            </a:r>
          </a:p>
        </p:txBody>
      </p:sp>
      <p:sp>
        <p:nvSpPr>
          <p:cNvPr id="3" name="Tijdelijke aanduiding voor inhoud 2"/>
          <p:cNvSpPr>
            <a:spLocks noGrp="1"/>
          </p:cNvSpPr>
          <p:nvPr>
            <p:ph idx="1"/>
          </p:nvPr>
        </p:nvSpPr>
        <p:spPr/>
        <p:txBody>
          <a:bodyPr vert="horz" lIns="91416" tIns="45708" rIns="91416" bIns="45708" rtlCol="0" anchor="t">
            <a:normAutofit/>
          </a:bodyPr>
          <a:lstStyle/>
          <a:p>
            <a:endParaRPr lang="nl-NL" dirty="0">
              <a:latin typeface="Rockwell" charset="0"/>
            </a:endParaRPr>
          </a:p>
          <a:p>
            <a:r>
              <a:rPr lang="nl-NL" dirty="0">
                <a:latin typeface="Rockwell" charset="0"/>
                <a:hlinkClick r:id="rId3"/>
              </a:rPr>
              <a:t>Voorbeeld</a:t>
            </a:r>
          </a:p>
        </p:txBody>
      </p:sp>
    </p:spTree>
    <p:extLst>
      <p:ext uri="{BB962C8B-B14F-4D97-AF65-F5344CB8AC3E}">
        <p14:creationId xmlns:p14="http://schemas.microsoft.com/office/powerpoint/2010/main" val="744793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C529EF-118E-47FB-B0A0-0309A1F853CD}"/>
              </a:ext>
            </a:extLst>
          </p:cNvPr>
          <p:cNvSpPr>
            <a:spLocks noGrp="1"/>
          </p:cNvSpPr>
          <p:nvPr>
            <p:ph type="title"/>
          </p:nvPr>
        </p:nvSpPr>
        <p:spPr/>
        <p:txBody>
          <a:bodyPr/>
          <a:lstStyle/>
          <a:p>
            <a:r>
              <a:rPr lang="nl-NL" dirty="0"/>
              <a:t>Verwerken van informatie</a:t>
            </a:r>
          </a:p>
        </p:txBody>
      </p:sp>
      <p:sp>
        <p:nvSpPr>
          <p:cNvPr id="3" name="Tijdelijke aanduiding voor inhoud 2">
            <a:extLst>
              <a:ext uri="{FF2B5EF4-FFF2-40B4-BE49-F238E27FC236}">
                <a16:creationId xmlns:a16="http://schemas.microsoft.com/office/drawing/2014/main" id="{CA83FC3B-1E73-4722-9FA8-333A1A1E735D}"/>
              </a:ext>
            </a:extLst>
          </p:cNvPr>
          <p:cNvSpPr>
            <a:spLocks noGrp="1"/>
          </p:cNvSpPr>
          <p:nvPr>
            <p:ph idx="1"/>
          </p:nvPr>
        </p:nvSpPr>
        <p:spPr/>
        <p:txBody>
          <a:bodyPr/>
          <a:lstStyle/>
          <a:p>
            <a:pPr marL="0" indent="0">
              <a:buNone/>
            </a:pPr>
            <a:r>
              <a:rPr lang="nl-NL" dirty="0"/>
              <a:t>Beschrijven:</a:t>
            </a:r>
          </a:p>
          <a:p>
            <a:r>
              <a:rPr lang="nl-NL" dirty="0"/>
              <a:t>Kernwoorden opschrijven. Je schrijft objectief alle opvallende punten die je hebt geobserveerd. Deze werk je later uit in een verslag.</a:t>
            </a:r>
          </a:p>
          <a:p>
            <a:pPr lvl="1"/>
            <a:r>
              <a:rPr lang="nl-NL" sz="2400" dirty="0"/>
              <a:t>Voordeel: Je bepaalt zelf wat je noteert (doel)</a:t>
            </a:r>
          </a:p>
          <a:p>
            <a:pPr lvl="1"/>
            <a:r>
              <a:rPr lang="nl-NL" sz="2400" dirty="0"/>
              <a:t>Nadeel: Tijdrovend</a:t>
            </a:r>
          </a:p>
          <a:p>
            <a:endParaRPr lang="nl-NL" dirty="0"/>
          </a:p>
        </p:txBody>
      </p:sp>
    </p:spTree>
    <p:extLst>
      <p:ext uri="{BB962C8B-B14F-4D97-AF65-F5344CB8AC3E}">
        <p14:creationId xmlns:p14="http://schemas.microsoft.com/office/powerpoint/2010/main" val="3557369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39F76C-5942-44FB-8E9F-9E3AF3E5DAE5}"/>
              </a:ext>
            </a:extLst>
          </p:cNvPr>
          <p:cNvSpPr>
            <a:spLocks noGrp="1"/>
          </p:cNvSpPr>
          <p:nvPr>
            <p:ph type="title"/>
          </p:nvPr>
        </p:nvSpPr>
        <p:spPr/>
        <p:txBody>
          <a:bodyPr/>
          <a:lstStyle/>
          <a:p>
            <a:r>
              <a:rPr lang="nl-NL" dirty="0"/>
              <a:t>Verwerken van informatie</a:t>
            </a:r>
          </a:p>
        </p:txBody>
      </p:sp>
      <p:sp>
        <p:nvSpPr>
          <p:cNvPr id="3" name="Tijdelijke aanduiding voor inhoud 2">
            <a:extLst>
              <a:ext uri="{FF2B5EF4-FFF2-40B4-BE49-F238E27FC236}">
                <a16:creationId xmlns:a16="http://schemas.microsoft.com/office/drawing/2014/main" id="{0D19F65F-DD09-416E-A9A7-3BAEE597ECFC}"/>
              </a:ext>
            </a:extLst>
          </p:cNvPr>
          <p:cNvSpPr>
            <a:spLocks noGrp="1"/>
          </p:cNvSpPr>
          <p:nvPr>
            <p:ph idx="1"/>
          </p:nvPr>
        </p:nvSpPr>
        <p:spPr>
          <a:xfrm>
            <a:off x="1524002" y="1905000"/>
            <a:ext cx="9144000" cy="4548336"/>
          </a:xfrm>
        </p:spPr>
        <p:txBody>
          <a:bodyPr>
            <a:normAutofit lnSpcReduction="10000"/>
          </a:bodyPr>
          <a:lstStyle/>
          <a:p>
            <a:pPr marL="0" indent="0">
              <a:buNone/>
            </a:pPr>
            <a:r>
              <a:rPr lang="nl-NL" dirty="0"/>
              <a:t>Tellen en Turven:</a:t>
            </a:r>
          </a:p>
          <a:p>
            <a:r>
              <a:rPr lang="nl-NL" dirty="0"/>
              <a:t>Je werkt dan met een observatieschema. In dit schema staan observatie vragen.</a:t>
            </a:r>
          </a:p>
          <a:p>
            <a:r>
              <a:rPr lang="nl-NL" dirty="0"/>
              <a:t>Vervolgens kruis je aan of turf je wanneer een cliënt het omschreven gedrag laat zien.</a:t>
            </a:r>
          </a:p>
          <a:p>
            <a:endParaRPr lang="nl-NL" dirty="0"/>
          </a:p>
          <a:p>
            <a:pPr lvl="1"/>
            <a:r>
              <a:rPr lang="nl-NL" dirty="0"/>
              <a:t> </a:t>
            </a:r>
            <a:r>
              <a:rPr lang="nl-NL" sz="2400" dirty="0"/>
              <a:t>Voordeel: 	Gestructureerde methode</a:t>
            </a:r>
            <a:br>
              <a:rPr lang="nl-NL" sz="2400" dirty="0"/>
            </a:br>
            <a:r>
              <a:rPr lang="nl-NL" sz="2400" dirty="0"/>
              <a:t>			Makkelijk en kost weinig tijd</a:t>
            </a:r>
            <a:br>
              <a:rPr lang="nl-NL" sz="2400" dirty="0"/>
            </a:br>
            <a:r>
              <a:rPr lang="nl-NL" sz="2400" dirty="0"/>
              <a:t>			Objectief</a:t>
            </a:r>
          </a:p>
          <a:p>
            <a:pPr lvl="1"/>
            <a:r>
              <a:rPr lang="nl-NL" sz="2400" dirty="0"/>
              <a:t>Nadeel: richt zich enkel op wat er in het schema staat. Informatie kan verloren gaan (tunnelvisie)</a:t>
            </a:r>
          </a:p>
          <a:p>
            <a:endParaRPr lang="nl-NL" dirty="0"/>
          </a:p>
        </p:txBody>
      </p:sp>
    </p:spTree>
    <p:extLst>
      <p:ext uri="{BB962C8B-B14F-4D97-AF65-F5344CB8AC3E}">
        <p14:creationId xmlns:p14="http://schemas.microsoft.com/office/powerpoint/2010/main" val="3212232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Vastleggen van informatie</a:t>
            </a:r>
          </a:p>
        </p:txBody>
      </p:sp>
      <p:sp>
        <p:nvSpPr>
          <p:cNvPr id="3" name="Tijdelijke aanduiding voor inhoud 2"/>
          <p:cNvSpPr>
            <a:spLocks noGrp="1"/>
          </p:cNvSpPr>
          <p:nvPr>
            <p:ph idx="1"/>
          </p:nvPr>
        </p:nvSpPr>
        <p:spPr>
          <a:xfrm>
            <a:off x="1524002" y="1905000"/>
            <a:ext cx="9144000" cy="4764360"/>
          </a:xfrm>
        </p:spPr>
        <p:txBody>
          <a:bodyPr vert="horz" lIns="91416" tIns="45708" rIns="91416" bIns="45708" rtlCol="0" anchor="t">
            <a:normAutofit/>
          </a:bodyPr>
          <a:lstStyle/>
          <a:p>
            <a:pPr marL="0" indent="0">
              <a:buNone/>
            </a:pPr>
            <a:r>
              <a:rPr lang="nl-NL" u="sng" dirty="0"/>
              <a:t>Schriftelijke rapportage:</a:t>
            </a:r>
          </a:p>
          <a:p>
            <a:pPr marL="274320" lvl="1" indent="0">
              <a:buNone/>
            </a:pPr>
            <a:r>
              <a:rPr lang="nl-NL" sz="2400" dirty="0"/>
              <a:t>- Meest voorkomende vorm van vastleggen van informatie</a:t>
            </a:r>
          </a:p>
          <a:p>
            <a:pPr marL="274320" lvl="1" indent="0">
              <a:buNone/>
            </a:pPr>
            <a:r>
              <a:rPr lang="nl-NL" sz="2400" dirty="0"/>
              <a:t>- Belangrijk om informatie te delen</a:t>
            </a:r>
          </a:p>
          <a:p>
            <a:pPr marL="274320" lvl="1" indent="0">
              <a:buNone/>
            </a:pPr>
            <a:r>
              <a:rPr lang="nl-NL" sz="2400" dirty="0"/>
              <a:t>- Gegevens vergelijken met verleden</a:t>
            </a:r>
          </a:p>
          <a:p>
            <a:pPr marL="274320" lvl="1" indent="0">
              <a:buNone/>
            </a:pPr>
            <a:r>
              <a:rPr lang="nl-NL" sz="2400" dirty="0"/>
              <a:t>- Gegevens kunnen op gewenst moment worden ingezien door collega's</a:t>
            </a:r>
          </a:p>
          <a:p>
            <a:pPr marL="274320" lvl="1" indent="0">
              <a:buNone/>
            </a:pPr>
            <a:endParaRPr lang="nl-NL" sz="2400" dirty="0"/>
          </a:p>
          <a:p>
            <a:pPr marL="0" indent="0">
              <a:buNone/>
            </a:pPr>
            <a:r>
              <a:rPr lang="nl-NL" u="sng" dirty="0"/>
              <a:t>Mondelinge rapportage:</a:t>
            </a:r>
          </a:p>
          <a:p>
            <a:pPr marL="274320" lvl="1" indent="0">
              <a:buNone/>
            </a:pPr>
            <a:r>
              <a:rPr lang="nl-NL" sz="2400" dirty="0"/>
              <a:t>- Wordt ingezet wanneer gegevens worden gedeeld met cliënt en/of familie </a:t>
            </a:r>
          </a:p>
          <a:p>
            <a:pPr marL="274320" lvl="1" indent="0">
              <a:buNone/>
            </a:pPr>
            <a:r>
              <a:rPr lang="nl-NL" sz="2400" dirty="0"/>
              <a:t>- Gegevens van mondelinge rapportage worden vaak niet bewaard</a:t>
            </a:r>
          </a:p>
        </p:txBody>
      </p:sp>
    </p:spTree>
    <p:extLst>
      <p:ext uri="{BB962C8B-B14F-4D97-AF65-F5344CB8AC3E}">
        <p14:creationId xmlns:p14="http://schemas.microsoft.com/office/powerpoint/2010/main" val="1172507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choolbo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Office_9529499_TF02804846_TF02804846" id="{C94990DC-43D7-4EDA-AD9F-2CC864971898}" vid="{43BD6323-6600-4C9E-A44A-05BED6317C3C}"/>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7E6EAFB7E375B4FA8D2FF7FD64788B7" ma:contentTypeVersion="11" ma:contentTypeDescription="Een nieuw document maken." ma:contentTypeScope="" ma:versionID="62f3085fd7cb8d9ea273e0ee4216180f">
  <xsd:schema xmlns:xsd="http://www.w3.org/2001/XMLSchema" xmlns:xs="http://www.w3.org/2001/XMLSchema" xmlns:p="http://schemas.microsoft.com/office/2006/metadata/properties" xmlns:ns3="0bfbde32-856c-4dfd-bc38-4322d606c322" xmlns:ns4="169eb86d-0fb8-4364-bb17-d27f6b2029d0" targetNamespace="http://schemas.microsoft.com/office/2006/metadata/properties" ma:root="true" ma:fieldsID="0f9bf6f3c5bf72a60ccecc636f7542b1" ns3:_="" ns4:_="">
    <xsd:import namespace="0bfbde32-856c-4dfd-bc38-4322d606c322"/>
    <xsd:import namespace="169eb86d-0fb8-4364-bb17-d27f6b2029d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fbde32-856c-4dfd-bc38-4322d606c322" elementFormDefault="qualified">
    <xsd:import namespace="http://schemas.microsoft.com/office/2006/documentManagement/types"/>
    <xsd:import namespace="http://schemas.microsoft.com/office/infopath/2007/PartnerControls"/>
    <xsd:element name="SharedWithUsers" ma:index="8"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element name="SharingHintHash" ma:index="10" nillable="true" ma:displayName="Hint-hash delen"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9eb86d-0fb8-4364-bb17-d27f6b2029d0"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989B73B-FEC8-48DA-884B-AD933019D6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fbde32-856c-4dfd-bc38-4322d606c322"/>
    <ds:schemaRef ds:uri="169eb86d-0fb8-4364-bb17-d27f6b2029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69E5437-95A4-4D7C-AD5C-C7EE9678C22C}">
  <ds:schemaRefs>
    <ds:schemaRef ds:uri="http://schemas.microsoft.com/sharepoint/v3/contenttype/forms"/>
  </ds:schemaRefs>
</ds:datastoreItem>
</file>

<file path=customXml/itemProps3.xml><?xml version="1.0" encoding="utf-8"?>
<ds:datastoreItem xmlns:ds="http://schemas.openxmlformats.org/officeDocument/2006/customXml" ds:itemID="{A47A218F-4F8D-49BB-92D2-BD97DE8CBD1D}">
  <ds:schemaRefs>
    <ds:schemaRef ds:uri="http://purl.org/dc/terms/"/>
    <ds:schemaRef ds:uri="http://purl.org/dc/elements/1.1/"/>
    <ds:schemaRef ds:uri="http://schemas.microsoft.com/office/2006/metadata/properties"/>
    <ds:schemaRef ds:uri="http://schemas.microsoft.com/office/2006/documentManagement/types"/>
    <ds:schemaRef ds:uri="http://www.w3.org/XML/1998/namespace"/>
    <ds:schemaRef ds:uri="http://purl.org/dc/dcmitype/"/>
    <ds:schemaRef ds:uri="http://schemas.microsoft.com/office/infopath/2007/PartnerControls"/>
    <ds:schemaRef ds:uri="http://schemas.openxmlformats.org/package/2006/metadata/core-properties"/>
    <ds:schemaRef ds:uri="169eb86d-0fb8-4364-bb17-d27f6b2029d0"/>
    <ds:schemaRef ds:uri="0bfbde32-856c-4dfd-bc38-4322d606c322"/>
  </ds:schemaRefs>
</ds:datastoreItem>
</file>

<file path=docProps/app.xml><?xml version="1.0" encoding="utf-8"?>
<Properties xmlns="http://schemas.openxmlformats.org/officeDocument/2006/extended-properties" xmlns:vt="http://schemas.openxmlformats.org/officeDocument/2006/docPropsVTypes">
  <TotalTime>0</TotalTime>
  <Words>449</Words>
  <Application>Microsoft Office PowerPoint</Application>
  <PresentationFormat>Breedbeeld</PresentationFormat>
  <Paragraphs>68</Paragraphs>
  <Slides>11</Slides>
  <Notes>3</Notes>
  <HiddenSlides>0</HiddenSlides>
  <MMClips>0</MMClips>
  <ScaleCrop>false</ScaleCrop>
  <HeadingPairs>
    <vt:vector size="6" baseType="variant">
      <vt:variant>
        <vt:lpstr>Gebruikte lettertypen</vt:lpstr>
      </vt:variant>
      <vt:variant>
        <vt:i4>6</vt:i4>
      </vt:variant>
      <vt:variant>
        <vt:lpstr>Thema</vt:lpstr>
      </vt:variant>
      <vt:variant>
        <vt:i4>2</vt:i4>
      </vt:variant>
      <vt:variant>
        <vt:lpstr>Diatitels</vt:lpstr>
      </vt:variant>
      <vt:variant>
        <vt:i4>11</vt:i4>
      </vt:variant>
    </vt:vector>
  </HeadingPairs>
  <TitlesOfParts>
    <vt:vector size="19" baseType="lpstr">
      <vt:lpstr>Arial</vt:lpstr>
      <vt:lpstr>Calibri</vt:lpstr>
      <vt:lpstr>Calibri Light</vt:lpstr>
      <vt:lpstr>Consolas</vt:lpstr>
      <vt:lpstr>Corbel</vt:lpstr>
      <vt:lpstr>Rockwell</vt:lpstr>
      <vt:lpstr>Kantoorthema</vt:lpstr>
      <vt:lpstr>Schoolbord 16x9</vt:lpstr>
      <vt:lpstr>Observeren les 4</vt:lpstr>
      <vt:lpstr>Praktijkopdracht</vt:lpstr>
      <vt:lpstr>Objectiviteit - subjectiviteit</vt:lpstr>
      <vt:lpstr>Observeren</vt:lpstr>
      <vt:lpstr>Stappenplan voor een observatie: </vt:lpstr>
      <vt:lpstr>Voorbeelden</vt:lpstr>
      <vt:lpstr>Verwerken van informatie</vt:lpstr>
      <vt:lpstr>Verwerken van informatie</vt:lpstr>
      <vt:lpstr>Vastleggen van informatie</vt:lpstr>
      <vt:lpstr>Wet bescherming persoonsgegevens</vt:lpstr>
      <vt:lpstr>Omgaan met vertrouwelijke informatie: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Observeren les 4</dc:title>
  <dc:creator>Sieger Rinzema</dc:creator>
  <cp:lastModifiedBy>Sieger Rinzema</cp:lastModifiedBy>
  <cp:revision>1</cp:revision>
  <dcterms:created xsi:type="dcterms:W3CDTF">2019-12-20T09:50:51Z</dcterms:created>
  <dcterms:modified xsi:type="dcterms:W3CDTF">2019-12-20T09:51:14Z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0x010100B7E6EAFB7E375B4FA8D2FF7FD64788B7</vt:lpwstr>
  </property>
</Properties>
</file>