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7"/>
  </p:notesMasterIdLst>
  <p:sldIdLst>
    <p:sldId id="256" r:id="rId6"/>
    <p:sldId id="325" r:id="rId7"/>
    <p:sldId id="331" r:id="rId8"/>
    <p:sldId id="319" r:id="rId9"/>
    <p:sldId id="265" r:id="rId10"/>
    <p:sldId id="264" r:id="rId11"/>
    <p:sldId id="332" r:id="rId12"/>
    <p:sldId id="333" r:id="rId13"/>
    <p:sldId id="260" r:id="rId14"/>
    <p:sldId id="263" r:id="rId15"/>
    <p:sldId id="341"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60B53-C88C-4CE2-A689-5D79B73ACC26}" type="datetimeFigureOut">
              <a:rPr lang="nl-NL" smtClean="0"/>
              <a:t>20-12-2019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C2931E-C0CC-4901-A55E-7E1C559769A7}" type="slidenum">
              <a:rPr lang="nl-NL" smtClean="0"/>
              <a:t>‹nr.›</a:t>
            </a:fld>
            <a:endParaRPr lang="nl-NL"/>
          </a:p>
        </p:txBody>
      </p:sp>
    </p:spTree>
    <p:extLst>
      <p:ext uri="{BB962C8B-B14F-4D97-AF65-F5344CB8AC3E}">
        <p14:creationId xmlns:p14="http://schemas.microsoft.com/office/powerpoint/2010/main" val="1135795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633B10-C07B-41B9-A864-3A9D6683D841}" type="slidenum">
              <a:rPr kumimoji="0" lang="en-US" sz="1200" b="0" i="0" u="none" strike="noStrike" kern="1200" cap="none" spc="0" normalizeH="0" baseline="0" noProof="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l-NL" sz="12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2160886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633B10-C07B-41B9-A864-3A9D6683D841}" type="slidenum">
              <a:rPr kumimoji="0" lang="en-US" sz="1200" b="0" i="0" u="none" strike="noStrike" kern="1200" cap="none" spc="0" normalizeH="0" baseline="0" noProof="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1194767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633B10-C07B-41B9-A864-3A9D6683D841}" type="slidenum">
              <a:rPr kumimoji="0" lang="en-US" sz="1200" b="0" i="0" u="none" strike="noStrike" kern="1200" cap="none" spc="0" normalizeH="0" baseline="0" noProof="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nl-NL" sz="12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17905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C15EE3-C95E-4546-9C13-17E55C12CD6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BFC711A-EE52-417F-80F6-42E7BC69C5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17FC224-414F-49C2-A2AA-EBB66D988BB1}"/>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5" name="Tijdelijke aanduiding voor voettekst 4">
            <a:extLst>
              <a:ext uri="{FF2B5EF4-FFF2-40B4-BE49-F238E27FC236}">
                <a16:creationId xmlns:a16="http://schemas.microsoft.com/office/drawing/2014/main" id="{DE5A0779-EA6F-40CD-8262-24AB69F014D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0A2852-47C2-43D6-9F52-1C52DF2FD27D}"/>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403802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42F967-74F5-4F96-B12F-69928698379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A856C73-BCD1-4896-AD6A-A04A15EC2F2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7050EFF-4CFC-46F6-97FD-FA651FF1152E}"/>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5" name="Tijdelijke aanduiding voor voettekst 4">
            <a:extLst>
              <a:ext uri="{FF2B5EF4-FFF2-40B4-BE49-F238E27FC236}">
                <a16:creationId xmlns:a16="http://schemas.microsoft.com/office/drawing/2014/main" id="{1F1CFB70-DAAB-4EE6-9EB6-A41293E80FA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E8E224B-AA39-4449-9CD0-97F022676509}"/>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3725797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F77950D-F299-491D-B54B-63D869F76FE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98870A4F-107D-4595-834D-875FCCAF77F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41D65E0-5A98-41FE-A1E7-0E306F2D129F}"/>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5" name="Tijdelijke aanduiding voor voettekst 4">
            <a:extLst>
              <a:ext uri="{FF2B5EF4-FFF2-40B4-BE49-F238E27FC236}">
                <a16:creationId xmlns:a16="http://schemas.microsoft.com/office/drawing/2014/main" id="{B010F210-8824-44DD-A878-01B492C6764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B1929B4-1B88-4058-B98F-BF888F485795}"/>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3658817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2810" y="1905000"/>
            <a:ext cx="9146382" cy="2667000"/>
          </a:xfrm>
        </p:spPr>
        <p:txBody>
          <a:bodyPr rtlCol="0">
            <a:noAutofit/>
          </a:bodyPr>
          <a:lstStyle>
            <a:lvl1pPr>
              <a:defRPr sz="5400"/>
            </a:lvl1pPr>
          </a:lstStyle>
          <a:p>
            <a:pPr rtl="0"/>
            <a:r>
              <a:rPr lang="nl-NL"/>
              <a:t>Klik om stijl te bewerken</a:t>
            </a:r>
            <a:endParaRPr lang="nl-NL" dirty="0"/>
          </a:p>
        </p:txBody>
      </p:sp>
      <p:grpSp>
        <p:nvGrpSpPr>
          <p:cNvPr id="256" name="lijn" descr="Afbeelding van lijn"/>
          <p:cNvGrpSpPr/>
          <p:nvPr/>
        </p:nvGrpSpPr>
        <p:grpSpPr bwMode="invGray">
          <a:xfrm>
            <a:off x="1585309" y="4724400"/>
            <a:ext cx="8634184" cy="64008"/>
            <a:chOff x="-4110038" y="2703513"/>
            <a:chExt cx="17394239" cy="160336"/>
          </a:xfrm>
          <a:solidFill>
            <a:schemeClr val="accent1"/>
          </a:solidFill>
        </p:grpSpPr>
        <p:sp>
          <p:nvSpPr>
            <p:cNvPr id="257"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58"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59"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0"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1"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2"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3"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4"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5"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6"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7"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8"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9"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0"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1"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2"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3"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4"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5"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6"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7"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8"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9"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0"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1"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2"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3"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4"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5"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6"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7"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8"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9"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0"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1"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2"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3"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4"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5"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6"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7"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8"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9"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0"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1"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2"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3"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4"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5"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6"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7"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8"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9"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0"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1"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2"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3"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4"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5"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6"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7"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8"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9"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0"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1"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2"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3"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4"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5"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6"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7"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8"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9"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0"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1"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2"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3"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4"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5"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6"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7"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8"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9"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0"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1"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2"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3"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4"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5"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6"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7"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8"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9"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0"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1"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2"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3"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4"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5"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6"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7"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8"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9"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0"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1"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2"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3"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4"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5"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6"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7"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8"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9"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0"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1"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2"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3"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4"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5"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6"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7"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8"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9"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grpSp>
      <p:sp>
        <p:nvSpPr>
          <p:cNvPr id="3" name="Subtitel 2"/>
          <p:cNvSpPr>
            <a:spLocks noGrp="1"/>
          </p:cNvSpPr>
          <p:nvPr>
            <p:ph type="subTitle" idx="1"/>
          </p:nvPr>
        </p:nvSpPr>
        <p:spPr>
          <a:xfrm>
            <a:off x="1522810" y="5105400"/>
            <a:ext cx="9146381"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nl-NL"/>
              <a:t>Klikken om de ondertitelstijl van het model te bewerken</a:t>
            </a:r>
            <a:endParaRPr lang="nl-NL" dirty="0"/>
          </a:p>
        </p:txBody>
      </p:sp>
    </p:spTree>
    <p:extLst>
      <p:ext uri="{BB962C8B-B14F-4D97-AF65-F5344CB8AC3E}">
        <p14:creationId xmlns:p14="http://schemas.microsoft.com/office/powerpoint/2010/main" val="1731036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a:xfrm>
            <a:off x="1522811" y="274638"/>
            <a:ext cx="9146380" cy="1020762"/>
          </a:xfrm>
        </p:spPr>
        <p:txBody>
          <a:bodyPr rtlCol="0"/>
          <a:lstStyle/>
          <a:p>
            <a:pPr rtl="0"/>
            <a:r>
              <a:rPr lang="nl-NL"/>
              <a:t>Klik om stijl te bewerken</a:t>
            </a:r>
            <a:endParaRPr lang="nl-NL" dirty="0"/>
          </a:p>
        </p:txBody>
      </p:sp>
      <p:grpSp>
        <p:nvGrpSpPr>
          <p:cNvPr id="167" name="lijn" descr="Afbeelding van lijn"/>
          <p:cNvGrpSpPr/>
          <p:nvPr/>
        </p:nvGrpSpPr>
        <p:grpSpPr bwMode="invGray">
          <a:xfrm>
            <a:off x="1522810" y="1514475"/>
            <a:ext cx="10572328" cy="64008"/>
            <a:chOff x="1522413" y="1514475"/>
            <a:chExt cx="10569575" cy="64008"/>
          </a:xfrm>
        </p:grpSpPr>
        <p:sp>
          <p:nvSpPr>
            <p:cNvPr id="16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4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4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sp>
        <p:nvSpPr>
          <p:cNvPr id="3" name="Tijdelijke aanduiding voor inhoud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D6317E5C-2583-4CB2-AD3B-6702C46CE7A5}"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845532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522810" y="1905000"/>
            <a:ext cx="9146382" cy="2667000"/>
          </a:xfrm>
        </p:spPr>
        <p:txBody>
          <a:bodyPr rtlCol="0" anchor="b">
            <a:noAutofit/>
          </a:bodyPr>
          <a:lstStyle>
            <a:lvl1pPr algn="l">
              <a:defRPr sz="4400" b="0" cap="none" baseline="0"/>
            </a:lvl1pPr>
          </a:lstStyle>
          <a:p>
            <a:pPr rtl="0"/>
            <a:r>
              <a:rPr lang="nl-NL"/>
              <a:t>Klik om stijl te bewerken</a:t>
            </a:r>
            <a:endParaRPr lang="nl-NL" dirty="0"/>
          </a:p>
        </p:txBody>
      </p:sp>
      <p:grpSp>
        <p:nvGrpSpPr>
          <p:cNvPr id="255" name="lijn" descr="Afbeelding van lijn"/>
          <p:cNvGrpSpPr/>
          <p:nvPr/>
        </p:nvGrpSpPr>
        <p:grpSpPr bwMode="invGray">
          <a:xfrm>
            <a:off x="1585309" y="4724400"/>
            <a:ext cx="8634184" cy="64008"/>
            <a:chOff x="-4110038" y="2703513"/>
            <a:chExt cx="17394239" cy="160336"/>
          </a:xfrm>
          <a:solidFill>
            <a:schemeClr val="accent1"/>
          </a:solidFill>
        </p:grpSpPr>
        <p:sp>
          <p:nvSpPr>
            <p:cNvPr id="256"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57"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58"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59"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0"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1"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2"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3"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4"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5"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6"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7"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8"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69"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0"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1"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2"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3"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4"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5"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6"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7"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8"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79"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0"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1"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2"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3"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4"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5"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6"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7"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8"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89"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0"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1"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2"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3"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4"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5"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6"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7"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8"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299"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0"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1"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2"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3"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4"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5"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6"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7"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8"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09"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0"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1"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2"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3"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4"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5"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6"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7"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8"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19"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0"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1"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2"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3"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4"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5"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6"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7"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8"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29"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0"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1"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2"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3"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4"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5"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6"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7"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8"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39"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0"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1"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2"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3"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4"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5"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6"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7"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8"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49"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0"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1"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2"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3"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4"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5"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6"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7"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8"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59"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0"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1"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2"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3"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4"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5"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6"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7"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8"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69"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0"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1"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2"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3"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4"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5"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6"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7"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sp>
          <p:nvSpPr>
            <p:cNvPr id="378"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p>
          </p:txBody>
        </p:sp>
      </p:grpSp>
      <p:sp>
        <p:nvSpPr>
          <p:cNvPr id="3" name="Tijdelijke aanduiding voor tekst 2"/>
          <p:cNvSpPr>
            <a:spLocks noGrp="1"/>
          </p:cNvSpPr>
          <p:nvPr>
            <p:ph type="body" idx="1"/>
          </p:nvPr>
        </p:nvSpPr>
        <p:spPr>
          <a:xfrm>
            <a:off x="1522810" y="5102526"/>
            <a:ext cx="9146381"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224B533B-F90F-4F9B-A5D4-3D47686AA61C}"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294251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522811" y="274638"/>
            <a:ext cx="9146380" cy="1020762"/>
          </a:xfrm>
        </p:spPr>
        <p:txBody>
          <a:bodyPr rtlCol="0"/>
          <a:lstStyle/>
          <a:p>
            <a:pPr rtl="0"/>
            <a:r>
              <a:rPr lang="nl-NL"/>
              <a:t>Klik om stijl te bewerken</a:t>
            </a:r>
            <a:endParaRPr lang="nl-NL" dirty="0"/>
          </a:p>
        </p:txBody>
      </p:sp>
      <p:grpSp>
        <p:nvGrpSpPr>
          <p:cNvPr id="158" name="lijn" descr="Afbeelding van lijn"/>
          <p:cNvGrpSpPr/>
          <p:nvPr/>
        </p:nvGrpSpPr>
        <p:grpSpPr bwMode="invGray">
          <a:xfrm>
            <a:off x="1522810" y="1514475"/>
            <a:ext cx="10572328" cy="64008"/>
            <a:chOff x="1522413" y="1514475"/>
            <a:chExt cx="10569575" cy="64008"/>
          </a:xfrm>
        </p:grpSpPr>
        <p:sp>
          <p:nvSpPr>
            <p:cNvPr id="159"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0"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1"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sp>
        <p:nvSpPr>
          <p:cNvPr id="3" name="Tijdelijke aanduiding voor inhoud 2"/>
          <p:cNvSpPr>
            <a:spLocks noGrp="1"/>
          </p:cNvSpPr>
          <p:nvPr>
            <p:ph sz="half" idx="1"/>
          </p:nvPr>
        </p:nvSpPr>
        <p:spPr>
          <a:xfrm>
            <a:off x="1522810" y="1905000"/>
            <a:ext cx="4420750"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4" name="Tijdelijke aanduiding voor inhoud 3"/>
          <p:cNvSpPr>
            <a:spLocks noGrp="1"/>
          </p:cNvSpPr>
          <p:nvPr>
            <p:ph sz="half" idx="2"/>
          </p:nvPr>
        </p:nvSpPr>
        <p:spPr>
          <a:xfrm>
            <a:off x="6248442" y="1905000"/>
            <a:ext cx="442074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F730F3EA-90CE-4E5A-81D1-30613A2D91A9}" type="datetime1">
              <a:rPr lang="nl-NL" smtClean="0"/>
              <a:t>20-12-2019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537249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522811" y="274638"/>
            <a:ext cx="9146380" cy="1020762"/>
          </a:xfrm>
        </p:spPr>
        <p:txBody>
          <a:bodyPr rtlCol="0"/>
          <a:lstStyle>
            <a:lvl1pPr>
              <a:defRPr/>
            </a:lvl1pPr>
          </a:lstStyle>
          <a:p>
            <a:pPr rtl="0"/>
            <a:r>
              <a:rPr lang="nl-NL"/>
              <a:t>Klik om stijl te bewerken</a:t>
            </a:r>
            <a:endParaRPr lang="nl-NL" dirty="0"/>
          </a:p>
        </p:txBody>
      </p:sp>
      <p:grpSp>
        <p:nvGrpSpPr>
          <p:cNvPr id="160" name="lijn" descr="Afbeelding van lijn"/>
          <p:cNvGrpSpPr/>
          <p:nvPr/>
        </p:nvGrpSpPr>
        <p:grpSpPr bwMode="invGray">
          <a:xfrm>
            <a:off x="1522810" y="1514475"/>
            <a:ext cx="10572328" cy="64008"/>
            <a:chOff x="1522413" y="1514475"/>
            <a:chExt cx="10569575" cy="64008"/>
          </a:xfrm>
        </p:grpSpPr>
        <p:sp>
          <p:nvSpPr>
            <p:cNvPr id="161" name="Vrije v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2" name="Vrije v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3" name="Vrije v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4"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5"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6"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7"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8"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9"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0"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1"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2"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3"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4"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5"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6"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7"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8"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9"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0"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1"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2"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3"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4"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5"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6"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7"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8"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9"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0"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1"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2"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3"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4"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5"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6"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7"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8"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9"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0"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1"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2"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3"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4"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5"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6"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7"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8"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9"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0"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1"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2"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3"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4"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5"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6"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7"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8"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9"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0"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1"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2"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3"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4"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5"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6"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7"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8"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9"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0"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1"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2"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3"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4"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sp>
        <p:nvSpPr>
          <p:cNvPr id="3" name="Tijdelijke aanduiding voor tekst 2"/>
          <p:cNvSpPr>
            <a:spLocks noGrp="1"/>
          </p:cNvSpPr>
          <p:nvPr>
            <p:ph type="body" idx="1"/>
          </p:nvPr>
        </p:nvSpPr>
        <p:spPr>
          <a:xfrm>
            <a:off x="1522810" y="1905000"/>
            <a:ext cx="441770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p:nvPr>
        </p:nvSpPr>
        <p:spPr>
          <a:xfrm>
            <a:off x="1522810" y="2819400"/>
            <a:ext cx="441770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tekst 4"/>
          <p:cNvSpPr>
            <a:spLocks noGrp="1"/>
          </p:cNvSpPr>
          <p:nvPr>
            <p:ph type="body" sz="quarter" idx="3"/>
          </p:nvPr>
        </p:nvSpPr>
        <p:spPr>
          <a:xfrm>
            <a:off x="6251488" y="1905000"/>
            <a:ext cx="441770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7" name="Tijdelijke aanduiding voor datum 6"/>
          <p:cNvSpPr>
            <a:spLocks noGrp="1"/>
          </p:cNvSpPr>
          <p:nvPr>
            <p:ph type="dt" sz="half" idx="10"/>
          </p:nvPr>
        </p:nvSpPr>
        <p:spPr/>
        <p:txBody>
          <a:bodyPr rtlCol="0"/>
          <a:lstStyle/>
          <a:p>
            <a:pPr rtl="0"/>
            <a:fld id="{59BD0B91-EF26-43B9-ADFF-74CD5B2524BF}" type="datetime1">
              <a:rPr lang="nl-NL" smtClean="0"/>
              <a:t>20-12-2019</a:t>
            </a:fld>
            <a:endParaRPr lang="nl-NL" dirty="0"/>
          </a:p>
        </p:txBody>
      </p:sp>
      <p:sp>
        <p:nvSpPr>
          <p:cNvPr id="9" name="Tijdelijke aanduiding voor dianummer 8"/>
          <p:cNvSpPr>
            <a:spLocks noGrp="1"/>
          </p:cNvSpPr>
          <p:nvPr>
            <p:ph type="sldNum" sz="quarter" idx="12"/>
          </p:nvPr>
        </p:nvSpPr>
        <p:spPr/>
        <p:txBody>
          <a:bodyPr rtlCol="0"/>
          <a:lstStyle/>
          <a:p>
            <a:pPr rtl="0"/>
            <a:fld id="{25BA54BD-C84D-46CE-8B72-31BFB26ABA43}" type="slidenum">
              <a:rPr lang="nl-NL" smtClean="0"/>
              <a:t>‹nr.›</a:t>
            </a:fld>
            <a:endParaRPr lang="nl-NL" dirty="0"/>
          </a:p>
        </p:txBody>
      </p:sp>
      <p:sp>
        <p:nvSpPr>
          <p:cNvPr id="85" name="Tijdelijke aanduiding voor inhoud 3"/>
          <p:cNvSpPr>
            <a:spLocks noGrp="1"/>
          </p:cNvSpPr>
          <p:nvPr>
            <p:ph sz="half" idx="13"/>
          </p:nvPr>
        </p:nvSpPr>
        <p:spPr>
          <a:xfrm>
            <a:off x="6251488" y="2819401"/>
            <a:ext cx="441770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Tree>
    <p:extLst>
      <p:ext uri="{BB962C8B-B14F-4D97-AF65-F5344CB8AC3E}">
        <p14:creationId xmlns:p14="http://schemas.microsoft.com/office/powerpoint/2010/main" val="2729500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156" name="lijn" descr="Afbeelding van lijn"/>
          <p:cNvGrpSpPr/>
          <p:nvPr/>
        </p:nvGrpSpPr>
        <p:grpSpPr bwMode="invGray">
          <a:xfrm>
            <a:off x="1522810" y="1514475"/>
            <a:ext cx="10572328" cy="64008"/>
            <a:chOff x="1522413" y="1514475"/>
            <a:chExt cx="10569575" cy="64008"/>
          </a:xfrm>
        </p:grpSpPr>
        <p:sp>
          <p:nvSpPr>
            <p:cNvPr id="157"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58"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59"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0"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1"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2"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3"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4"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5"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6"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7"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8"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9"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0"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1"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2"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3"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4"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5"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6"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7"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8"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9"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0"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1"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2"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3"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4"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5"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6"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7"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8"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9"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0"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1"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2"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3"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4"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5"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6"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7"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8"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9"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0"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1"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2"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3"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4"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5"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6"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7"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8"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9"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0"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1"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2"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3"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4"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5"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6"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7"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8"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9"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0"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1"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2"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3"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4"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5"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6"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7"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8"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9"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0"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sp>
        <p:nvSpPr>
          <p:cNvPr id="4" name="Tijdelijke aanduiding voor voettekst 3"/>
          <p:cNvSpPr>
            <a:spLocks noGrp="1"/>
          </p:cNvSpPr>
          <p:nvPr>
            <p:ph type="ftr" sz="quarter" idx="11"/>
          </p:nvPr>
        </p:nvSpPr>
        <p:spPr/>
        <p:txBody>
          <a:bodyPr rtlCol="0"/>
          <a:lstStyle/>
          <a:p>
            <a:pPr rtl="0"/>
            <a:endParaRPr lang="nl-NL" dirty="0"/>
          </a:p>
        </p:txBody>
      </p:sp>
      <p:sp>
        <p:nvSpPr>
          <p:cNvPr id="3" name="Tijdelijke aanduiding voor datum 2"/>
          <p:cNvSpPr>
            <a:spLocks noGrp="1"/>
          </p:cNvSpPr>
          <p:nvPr>
            <p:ph type="dt" sz="half" idx="10"/>
          </p:nvPr>
        </p:nvSpPr>
        <p:spPr/>
        <p:txBody>
          <a:bodyPr rtlCol="0"/>
          <a:lstStyle/>
          <a:p>
            <a:pPr rtl="0"/>
            <a:fld id="{5E8064BC-C299-4982-8575-0E9FE687D6BA}" type="datetime1">
              <a:rPr lang="nl-NL" smtClean="0"/>
              <a:t>20-12-2019</a:t>
            </a:fld>
            <a:endParaRPr lang="nl-NL" dirty="0"/>
          </a:p>
        </p:txBody>
      </p:sp>
      <p:sp>
        <p:nvSpPr>
          <p:cNvPr id="5" name="Tijdelijke aanduiding voor dianummer 4"/>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716779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endParaRPr lang="nl-NL" dirty="0"/>
          </a:p>
        </p:txBody>
      </p:sp>
      <p:sp>
        <p:nvSpPr>
          <p:cNvPr id="2" name="Tijdelijke aanduiding voor datum 1"/>
          <p:cNvSpPr>
            <a:spLocks noGrp="1"/>
          </p:cNvSpPr>
          <p:nvPr>
            <p:ph type="dt" sz="half" idx="10"/>
          </p:nvPr>
        </p:nvSpPr>
        <p:spPr/>
        <p:txBody>
          <a:bodyPr rtlCol="0"/>
          <a:lstStyle/>
          <a:p>
            <a:pPr rtl="0"/>
            <a:fld id="{DF04B9DF-C999-4E28-8EF8-0EFEBA1D75BA}" type="datetime1">
              <a:rPr lang="nl-NL" smtClean="0"/>
              <a:t>20-12-2019</a:t>
            </a:fld>
            <a:endParaRPr lang="nl-NL" dirty="0"/>
          </a:p>
        </p:txBody>
      </p:sp>
      <p:sp>
        <p:nvSpPr>
          <p:cNvPr id="4" name="Tijdelijke aanduiding voor dianummer 3"/>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688537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811" y="274638"/>
            <a:ext cx="9146380" cy="1020762"/>
          </a:xfrm>
        </p:spPr>
        <p:txBody>
          <a:bodyPr rtlCol="0" anchor="b">
            <a:noAutofit/>
          </a:bodyPr>
          <a:lstStyle>
            <a:lvl1pPr algn="l">
              <a:defRPr sz="3200" b="0"/>
            </a:lvl1pPr>
          </a:lstStyle>
          <a:p>
            <a:pPr rtl="0"/>
            <a:r>
              <a:rPr lang="nl-NL"/>
              <a:t>Klik om stijl te bewerken</a:t>
            </a:r>
            <a:endParaRPr lang="nl-NL" dirty="0"/>
          </a:p>
        </p:txBody>
      </p:sp>
      <p:sp>
        <p:nvSpPr>
          <p:cNvPr id="4" name="Tijdelijke aanduiding voor tekst 3"/>
          <p:cNvSpPr>
            <a:spLocks noGrp="1"/>
          </p:cNvSpPr>
          <p:nvPr>
            <p:ph type="body" sz="half" idx="2"/>
          </p:nvPr>
        </p:nvSpPr>
        <p:spPr>
          <a:xfrm>
            <a:off x="1522809" y="3429000"/>
            <a:ext cx="2743915"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3" name="Tijdelijke aanduiding voor inhoud 2"/>
          <p:cNvSpPr>
            <a:spLocks noGrp="1"/>
          </p:cNvSpPr>
          <p:nvPr>
            <p:ph idx="1"/>
          </p:nvPr>
        </p:nvSpPr>
        <p:spPr>
          <a:xfrm>
            <a:off x="4711249" y="1905000"/>
            <a:ext cx="5670757"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grpSp>
        <p:nvGrpSpPr>
          <p:cNvPr id="615" name="kader" descr="Afbeelding van vak"/>
          <p:cNvGrpSpPr/>
          <p:nvPr/>
        </p:nvGrpSpPr>
        <p:grpSpPr bwMode="invGray">
          <a:xfrm>
            <a:off x="4418990" y="1630822"/>
            <a:ext cx="6292667" cy="4575885"/>
            <a:chOff x="4417839" y="1630821"/>
            <a:chExt cx="6291028" cy="4575885"/>
          </a:xfrm>
        </p:grpSpPr>
        <p:grpSp>
          <p:nvGrpSpPr>
            <p:cNvPr id="616" name="Groep 615"/>
            <p:cNvGrpSpPr/>
            <p:nvPr/>
          </p:nvGrpSpPr>
          <p:grpSpPr bwMode="invGray">
            <a:xfrm>
              <a:off x="5414491" y="1630821"/>
              <a:ext cx="5294376" cy="4114800"/>
              <a:chOff x="3310555" y="716546"/>
              <a:chExt cx="5294376" cy="4114800"/>
            </a:xfrm>
          </p:grpSpPr>
          <p:grpSp>
            <p:nvGrpSpPr>
              <p:cNvPr id="768" name="Groep 767"/>
              <p:cNvGrpSpPr/>
              <p:nvPr/>
            </p:nvGrpSpPr>
            <p:grpSpPr bwMode="invGray">
              <a:xfrm flipH="1">
                <a:off x="3310555" y="737968"/>
                <a:ext cx="5294376" cy="54864"/>
                <a:chOff x="1522413" y="1514475"/>
                <a:chExt cx="10569575" cy="64008"/>
              </a:xfrm>
              <a:solidFill>
                <a:schemeClr val="accent1"/>
              </a:solidFill>
            </p:grpSpPr>
            <p:sp>
              <p:nvSpPr>
                <p:cNvPr id="844" name="Vrije v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5" name="Vrije v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6" name="Vrije v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nvGrpSpPr>
              <p:cNvPr id="769" name="Groep 768"/>
              <p:cNvGrpSpPr/>
              <p:nvPr/>
            </p:nvGrpSpPr>
            <p:grpSpPr bwMode="invGray">
              <a:xfrm rot="16200000" flipH="1">
                <a:off x="6492229" y="2755658"/>
                <a:ext cx="4114800" cy="36576"/>
                <a:chOff x="1522413" y="1514475"/>
                <a:chExt cx="10569575" cy="64008"/>
              </a:xfrm>
              <a:solidFill>
                <a:schemeClr val="accent1"/>
              </a:solidFill>
            </p:grpSpPr>
            <p:sp>
              <p:nvSpPr>
                <p:cNvPr id="770" name="Vrije v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1" name="Vrije v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2" name="Vrije v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grpSp>
          <p:nvGrpSpPr>
            <p:cNvPr id="617" name="Groep 616"/>
            <p:cNvGrpSpPr/>
            <p:nvPr/>
          </p:nvGrpSpPr>
          <p:grpSpPr bwMode="invGray">
            <a:xfrm rot="10800000">
              <a:off x="4417839" y="2091906"/>
              <a:ext cx="5294376" cy="4114800"/>
              <a:chOff x="3310555" y="716546"/>
              <a:chExt cx="5294376" cy="4114800"/>
            </a:xfrm>
          </p:grpSpPr>
          <p:grpSp>
            <p:nvGrpSpPr>
              <p:cNvPr id="618" name="Groep 617"/>
              <p:cNvGrpSpPr/>
              <p:nvPr/>
            </p:nvGrpSpPr>
            <p:grpSpPr bwMode="invGray">
              <a:xfrm flipH="1">
                <a:off x="3310555" y="737968"/>
                <a:ext cx="5294376" cy="54864"/>
                <a:chOff x="1522413" y="1514475"/>
                <a:chExt cx="10569575" cy="64008"/>
              </a:xfrm>
              <a:solidFill>
                <a:schemeClr val="accent1"/>
              </a:solidFill>
            </p:grpSpPr>
            <p:sp>
              <p:nvSpPr>
                <p:cNvPr id="694" name="Vrije v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5" name="Vrije v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6" name="Vrije v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nvGrpSpPr>
              <p:cNvPr id="619" name="Groep 618"/>
              <p:cNvGrpSpPr/>
              <p:nvPr/>
            </p:nvGrpSpPr>
            <p:grpSpPr bwMode="invGray">
              <a:xfrm rot="16200000" flipH="1">
                <a:off x="6492229" y="2755658"/>
                <a:ext cx="4114800" cy="36576"/>
                <a:chOff x="1522413" y="1514475"/>
                <a:chExt cx="10569575" cy="64008"/>
              </a:xfrm>
              <a:solidFill>
                <a:schemeClr val="accent1"/>
              </a:solidFill>
            </p:grpSpPr>
            <p:sp>
              <p:nvSpPr>
                <p:cNvPr id="620" name="Vrije v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1" name="Vrije v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2" name="Vrije v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gr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C4071D7F-E1EA-4640-8E6B-E45DEB77ABC6}" type="datetime1">
              <a:rPr lang="nl-NL" smtClean="0"/>
              <a:t>20-12-2019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45905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CC0CA2-3BF4-4E80-9F3C-23E3C06AE18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3520ABD-AB05-4D6D-97CB-6292ED03AAF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B3AA9E4-E44E-4980-BAC2-75D418749E9A}"/>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5" name="Tijdelijke aanduiding voor voettekst 4">
            <a:extLst>
              <a:ext uri="{FF2B5EF4-FFF2-40B4-BE49-F238E27FC236}">
                <a16:creationId xmlns:a16="http://schemas.microsoft.com/office/drawing/2014/main" id="{C312DBB4-6F7F-44A2-BE86-E88A96AC79C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61FAC55-5A47-4E71-8A54-0D09EB8E320A}"/>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1271553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811" y="274638"/>
            <a:ext cx="9146380" cy="1020762"/>
          </a:xfrm>
        </p:spPr>
        <p:txBody>
          <a:bodyPr rtlCol="0" anchor="b">
            <a:noAutofit/>
          </a:bodyPr>
          <a:lstStyle>
            <a:lvl1pPr algn="l">
              <a:defRPr sz="3200" b="0"/>
            </a:lvl1pPr>
          </a:lstStyle>
          <a:p>
            <a:pPr rtl="0"/>
            <a:r>
              <a:rPr lang="nl-NL"/>
              <a:t>Klik om stijl te bewerken</a:t>
            </a:r>
            <a:endParaRPr lang="nl-NL" dirty="0"/>
          </a:p>
        </p:txBody>
      </p:sp>
      <p:sp>
        <p:nvSpPr>
          <p:cNvPr id="3" name="Tijdelijke aanduiding voor afbeelding 2" descr="Een lege tijdelijke aanduiding om een afbeelding toe te voegen. Klik op de tijdelijke aanduiding en selecteer de afbeelding die u wilt toevoegen."/>
          <p:cNvSpPr>
            <a:spLocks noGrp="1"/>
          </p:cNvSpPr>
          <p:nvPr>
            <p:ph type="pic" idx="1"/>
          </p:nvPr>
        </p:nvSpPr>
        <p:spPr>
          <a:xfrm>
            <a:off x="1746293" y="1884311"/>
            <a:ext cx="5670757"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a:t>Klik op het pictogram als u een afbeelding wilt toevoegen</a:t>
            </a:r>
            <a:endParaRPr lang="nl-NL" dirty="0"/>
          </a:p>
        </p:txBody>
      </p:sp>
      <p:grpSp>
        <p:nvGrpSpPr>
          <p:cNvPr id="614" name="kader" descr="Afbeelding van vak"/>
          <p:cNvGrpSpPr/>
          <p:nvPr/>
        </p:nvGrpSpPr>
        <p:grpSpPr bwMode="invGray">
          <a:xfrm flipH="1">
            <a:off x="1447877" y="1630822"/>
            <a:ext cx="6292667" cy="4575885"/>
            <a:chOff x="4417839" y="1630821"/>
            <a:chExt cx="6291028" cy="4575885"/>
          </a:xfrm>
        </p:grpSpPr>
        <p:grpSp>
          <p:nvGrpSpPr>
            <p:cNvPr id="615" name="Groep 614"/>
            <p:cNvGrpSpPr/>
            <p:nvPr/>
          </p:nvGrpSpPr>
          <p:grpSpPr bwMode="invGray">
            <a:xfrm>
              <a:off x="5414491" y="1630821"/>
              <a:ext cx="5294376" cy="4114800"/>
              <a:chOff x="3310555" y="716546"/>
              <a:chExt cx="5294376" cy="4114800"/>
            </a:xfrm>
          </p:grpSpPr>
          <p:grpSp>
            <p:nvGrpSpPr>
              <p:cNvPr id="767" name="Groep 766"/>
              <p:cNvGrpSpPr/>
              <p:nvPr/>
            </p:nvGrpSpPr>
            <p:grpSpPr bwMode="invGray">
              <a:xfrm flipH="1">
                <a:off x="3310555" y="737968"/>
                <a:ext cx="5294376" cy="54864"/>
                <a:chOff x="1522413" y="1514475"/>
                <a:chExt cx="10569575" cy="64008"/>
              </a:xfrm>
              <a:solidFill>
                <a:schemeClr val="accent1"/>
              </a:solidFill>
            </p:grpSpPr>
            <p:sp>
              <p:nvSpPr>
                <p:cNvPr id="843" name="Vrije v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4" name="Vrije v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5" name="Vrije v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5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6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7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8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9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0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1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nvGrpSpPr>
              <p:cNvPr id="768" name="Groep 767"/>
              <p:cNvGrpSpPr/>
              <p:nvPr/>
            </p:nvGrpSpPr>
            <p:grpSpPr bwMode="invGray">
              <a:xfrm rot="16200000" flipH="1">
                <a:off x="6492229" y="2755658"/>
                <a:ext cx="4114800" cy="36576"/>
                <a:chOff x="1522413" y="1514475"/>
                <a:chExt cx="10569575" cy="64008"/>
              </a:xfrm>
              <a:solidFill>
                <a:schemeClr val="accent1"/>
              </a:solidFill>
            </p:grpSpPr>
            <p:sp>
              <p:nvSpPr>
                <p:cNvPr id="769" name="Vrije v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0" name="Vrije v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1" name="Vrije v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2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3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4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grpSp>
          <p:nvGrpSpPr>
            <p:cNvPr id="616" name="Groep 615"/>
            <p:cNvGrpSpPr/>
            <p:nvPr/>
          </p:nvGrpSpPr>
          <p:grpSpPr bwMode="invGray">
            <a:xfrm rot="10800000">
              <a:off x="4417839" y="2091906"/>
              <a:ext cx="5294376" cy="4114800"/>
              <a:chOff x="3310555" y="716546"/>
              <a:chExt cx="5294376" cy="4114800"/>
            </a:xfrm>
          </p:grpSpPr>
          <p:grpSp>
            <p:nvGrpSpPr>
              <p:cNvPr id="617" name="Groep 616"/>
              <p:cNvGrpSpPr/>
              <p:nvPr/>
            </p:nvGrpSpPr>
            <p:grpSpPr bwMode="invGray">
              <a:xfrm flipH="1">
                <a:off x="3310555" y="737968"/>
                <a:ext cx="5294376" cy="54864"/>
                <a:chOff x="1522413" y="1514475"/>
                <a:chExt cx="10569575" cy="64008"/>
              </a:xfrm>
              <a:solidFill>
                <a:schemeClr val="accent1"/>
              </a:solidFill>
            </p:grpSpPr>
            <p:sp>
              <p:nvSpPr>
                <p:cNvPr id="693" name="Vrije v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4" name="Vrije v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5" name="Vrije v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nvGrpSpPr>
              <p:cNvPr id="618" name="Groep 617"/>
              <p:cNvGrpSpPr/>
              <p:nvPr/>
            </p:nvGrpSpPr>
            <p:grpSpPr bwMode="invGray">
              <a:xfrm rot="16200000" flipH="1">
                <a:off x="6492229" y="2755658"/>
                <a:ext cx="4114800" cy="36576"/>
                <a:chOff x="1522413" y="1514475"/>
                <a:chExt cx="10569575" cy="64008"/>
              </a:xfrm>
              <a:solidFill>
                <a:schemeClr val="accent1"/>
              </a:solidFill>
            </p:grpSpPr>
            <p:sp>
              <p:nvSpPr>
                <p:cNvPr id="619" name="Vrije v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0" name="Vrije v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1" name="Vrije v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2" name="Vrije v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3" name="Vrije v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4" name="Vrije v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5" name="Vrije v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6" name="Vrije v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7" name="Vrije v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8" name="Vrije v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9" name="Vrije v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0" name="Vrije v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1" name="Vrije v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2" name="Vrije v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3" name="Vrije v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4" name="Vrije v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5" name="Vrije v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6" name="Vrije v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7" name="Vrije v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8" name="Vrije v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9" name="Vrije v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0" name="Vrije v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1" name="Vrije v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2" name="Vrije v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3" name="Vrije v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4" name="Vrije v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5" name="Vrije v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6" name="Vrije v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7" name="Vrije v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8" name="Vrije v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9" name="Vrije v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0" name="Vrije v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1" name="Vrije v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2" name="Vrije v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3" name="Vrije v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4" name="Vrije v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5" name="Vrije v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6" name="Vrije v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7" name="Vrije v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8" name="Vrije v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9" name="Vrije v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0" name="Vrije v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1" name="Vrije v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2" name="Vrije v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3" name="Vrije v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4" name="Vrije v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5" name="Vrije v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6" name="Vrije v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7" name="Vrije v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8" name="Vrije v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9" name="Vrije v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0" name="Vrije v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1" name="Vrije v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2" name="Vrije v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3" name="Vrije v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4" name="Vrije v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5" name="Vrije v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6" name="Vrije v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7" name="Vrije v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8" name="Vrije v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9" name="Vrije v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0" name="Vrije v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1" name="Vrije v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2" name="Vrije v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3" name="Vrije v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4" name="Vrije v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5" name="Vrije v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6" name="Vrije v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7" name="Vrije v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8" name="Vrije v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9" name="Vrije v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0" name="Vrije v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1" name="Vrije v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2" name="Vrije v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grpSp>
      </p:grpSp>
      <p:sp>
        <p:nvSpPr>
          <p:cNvPr id="4" name="Tijdelijke aanduiding voor tekst 3"/>
          <p:cNvSpPr>
            <a:spLocks noGrp="1"/>
          </p:cNvSpPr>
          <p:nvPr>
            <p:ph type="body" sz="half" idx="2"/>
          </p:nvPr>
        </p:nvSpPr>
        <p:spPr>
          <a:xfrm>
            <a:off x="7908018" y="3411748"/>
            <a:ext cx="2743915"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8F48A747-FE5B-407B-AA5A-A4957B9C5E9C}" type="datetime1">
              <a:rPr lang="nl-NL" smtClean="0"/>
              <a:t>20-12-2019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110331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7" name="lijn" descr="Afbeelding van lijn"/>
          <p:cNvGrpSpPr/>
          <p:nvPr/>
        </p:nvGrpSpPr>
        <p:grpSpPr bwMode="invGray">
          <a:xfrm>
            <a:off x="1522810" y="1514475"/>
            <a:ext cx="10572328" cy="64008"/>
            <a:chOff x="1522413" y="1514475"/>
            <a:chExt cx="10569575" cy="64008"/>
          </a:xfrm>
        </p:grpSpPr>
        <p:sp>
          <p:nvSpPr>
            <p:cNvPr id="8" name="Vrije v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 name="Vrije v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0" name="Vrije v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sp>
        <p:nvSpPr>
          <p:cNvPr id="3" name="Tijdelijke aanduiding voor verticale tekst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9962EAD9-7313-4352-A34B-E634A10492E7}"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90433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0364311" y="274640"/>
            <a:ext cx="1371957" cy="5901747"/>
          </a:xfrm>
        </p:spPr>
        <p:txBody>
          <a:bodyPr vert="eaVert" rtlCol="0"/>
          <a:lstStyle/>
          <a:p>
            <a:pPr rtl="0"/>
            <a:r>
              <a:rPr lang="nl-NL"/>
              <a:t>Klik om stijl te bewerken</a:t>
            </a:r>
            <a:endParaRPr lang="nl-NL" dirty="0"/>
          </a:p>
        </p:txBody>
      </p:sp>
      <p:grpSp>
        <p:nvGrpSpPr>
          <p:cNvPr id="7" name="lijn" descr="Afbeelding van lijn"/>
          <p:cNvGrpSpPr/>
          <p:nvPr/>
        </p:nvGrpSpPr>
        <p:grpSpPr bwMode="invGray">
          <a:xfrm rot="5400000">
            <a:off x="6867046" y="3472590"/>
            <a:ext cx="6492240" cy="64025"/>
            <a:chOff x="1522413" y="1514475"/>
            <a:chExt cx="10569575" cy="64008"/>
          </a:xfrm>
        </p:grpSpPr>
        <p:sp>
          <p:nvSpPr>
            <p:cNvPr id="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sz="1800" dirty="0">
                <a:ln>
                  <a:noFill/>
                </a:ln>
              </a:endParaRPr>
            </a:p>
          </p:txBody>
        </p:sp>
      </p:grpSp>
      <p:sp>
        <p:nvSpPr>
          <p:cNvPr id="3" name="Tijdelijke aanduiding voor verticale tekst 2"/>
          <p:cNvSpPr>
            <a:spLocks noGrp="1"/>
          </p:cNvSpPr>
          <p:nvPr>
            <p:ph type="body" orient="vert" idx="1" hasCustomPrompt="1"/>
          </p:nvPr>
        </p:nvSpPr>
        <p:spPr>
          <a:xfrm>
            <a:off x="608171" y="277814"/>
            <a:ext cx="9146383"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445C041E-204D-45DB-AE00-84DB2FF0C6D1}"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844587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4ED762-F7F8-4F2C-8C58-0720F9EC24C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9090FFD-E413-43DF-ADB3-C93EBCCD31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64B463A-489C-45A2-B0F2-607AD68CC66B}"/>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5" name="Tijdelijke aanduiding voor voettekst 4">
            <a:extLst>
              <a:ext uri="{FF2B5EF4-FFF2-40B4-BE49-F238E27FC236}">
                <a16:creationId xmlns:a16="http://schemas.microsoft.com/office/drawing/2014/main" id="{CCF22ABE-3EF3-4A86-B39F-87962B659C7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B8A884B-7FE9-416E-A90D-10AAE00125DB}"/>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1087261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6B9B40-F890-4111-AEC7-8307A74C4C8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28D3FBB-CA6B-4CE1-B330-CBBEA2ED15C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BECB6B1-996B-4ABA-B22C-E5FED7C8FC5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BF2BEF1-11EB-43F0-8B07-611552B669F3}"/>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6" name="Tijdelijke aanduiding voor voettekst 5">
            <a:extLst>
              <a:ext uri="{FF2B5EF4-FFF2-40B4-BE49-F238E27FC236}">
                <a16:creationId xmlns:a16="http://schemas.microsoft.com/office/drawing/2014/main" id="{76B94374-B140-44D9-9BF2-30873B7A4F6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E8B9F5D-7234-4BBE-A2B0-79D8F08D591E}"/>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3771085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101DE7-705A-4ECA-A296-C720FBAD27E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B0930A3-A341-433F-A1BD-2DD6D1BDC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98A38EC-BA4B-4E77-9155-BDA502C9E88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33BA87A-86B2-4930-B654-71FB2BDDEA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427A50B-E152-4477-9420-DDE19A99557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042E520-5089-4FDC-BB3F-9D3D8B1626B5}"/>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8" name="Tijdelijke aanduiding voor voettekst 7">
            <a:extLst>
              <a:ext uri="{FF2B5EF4-FFF2-40B4-BE49-F238E27FC236}">
                <a16:creationId xmlns:a16="http://schemas.microsoft.com/office/drawing/2014/main" id="{0408C42D-78BC-4057-A2B4-B3F16A53BA1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7E38866-E777-4C32-A156-9BB43C778475}"/>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1840926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A64348-26B3-4E82-9829-1F959D6D8CA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D00C091-EF5E-4970-A43B-453D149BC627}"/>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4" name="Tijdelijke aanduiding voor voettekst 3">
            <a:extLst>
              <a:ext uri="{FF2B5EF4-FFF2-40B4-BE49-F238E27FC236}">
                <a16:creationId xmlns:a16="http://schemas.microsoft.com/office/drawing/2014/main" id="{20B33278-1C81-4AEB-B02C-4243233494D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21C3F2F-04F1-4E53-BC5B-A8256B6F2B87}"/>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222482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6CDF653-105E-45D2-B6C5-1D5E948CC427}"/>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3" name="Tijdelijke aanduiding voor voettekst 2">
            <a:extLst>
              <a:ext uri="{FF2B5EF4-FFF2-40B4-BE49-F238E27FC236}">
                <a16:creationId xmlns:a16="http://schemas.microsoft.com/office/drawing/2014/main" id="{19691A67-69DD-486D-B11A-862F1807C9E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C271B14-4C56-4E63-BF26-16A320B4D02A}"/>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3174155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8065D4-C1A8-4092-8450-2DD61A774DB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DA443A5-1120-4A88-A20B-083FCB89E6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DEDD853-D268-40AB-B73F-B9F79018F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5FD5317-103D-4F09-BCF8-C9FAAE702E2C}"/>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6" name="Tijdelijke aanduiding voor voettekst 5">
            <a:extLst>
              <a:ext uri="{FF2B5EF4-FFF2-40B4-BE49-F238E27FC236}">
                <a16:creationId xmlns:a16="http://schemas.microsoft.com/office/drawing/2014/main" id="{33D5F97E-535A-4560-B514-BCE2984FBC9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F9C7475-1B8C-4C6A-8C70-EC9685AE2935}"/>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341375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39139D-1589-40FF-9966-7EAEB4CAC63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D3AE89F-263A-4F5E-9369-073BB07BEA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441C34C-13B8-4211-AE4A-2D2FA5FF2C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2DD0009-CCD1-4F84-AB3B-B80D15EC478E}"/>
              </a:ext>
            </a:extLst>
          </p:cNvPr>
          <p:cNvSpPr>
            <a:spLocks noGrp="1"/>
          </p:cNvSpPr>
          <p:nvPr>
            <p:ph type="dt" sz="half" idx="10"/>
          </p:nvPr>
        </p:nvSpPr>
        <p:spPr/>
        <p:txBody>
          <a:bodyPr/>
          <a:lstStyle/>
          <a:p>
            <a:fld id="{C0E4EFAF-7891-4CA4-A513-92A3F63A3889}" type="datetimeFigureOut">
              <a:rPr lang="nl-NL" smtClean="0"/>
              <a:t>20-12-2019</a:t>
            </a:fld>
            <a:endParaRPr lang="nl-NL"/>
          </a:p>
        </p:txBody>
      </p:sp>
      <p:sp>
        <p:nvSpPr>
          <p:cNvPr id="6" name="Tijdelijke aanduiding voor voettekst 5">
            <a:extLst>
              <a:ext uri="{FF2B5EF4-FFF2-40B4-BE49-F238E27FC236}">
                <a16:creationId xmlns:a16="http://schemas.microsoft.com/office/drawing/2014/main" id="{A04F3FE6-79BA-45EB-A03E-2F55F8130CA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87321BF-9A2D-4845-B965-10279160316C}"/>
              </a:ext>
            </a:extLst>
          </p:cNvPr>
          <p:cNvSpPr>
            <a:spLocks noGrp="1"/>
          </p:cNvSpPr>
          <p:nvPr>
            <p:ph type="sldNum" sz="quarter" idx="12"/>
          </p:nvPr>
        </p:nvSpPr>
        <p:spPr/>
        <p:txBody>
          <a:bodyPr/>
          <a:lstStyle/>
          <a:p>
            <a:fld id="{6663042E-62F2-47F2-A77E-B1C5CF3F2E56}" type="slidenum">
              <a:rPr lang="nl-NL" smtClean="0"/>
              <a:t>‹nr.›</a:t>
            </a:fld>
            <a:endParaRPr lang="nl-NL"/>
          </a:p>
        </p:txBody>
      </p:sp>
    </p:spTree>
    <p:extLst>
      <p:ext uri="{BB962C8B-B14F-4D97-AF65-F5344CB8AC3E}">
        <p14:creationId xmlns:p14="http://schemas.microsoft.com/office/powerpoint/2010/main" val="275049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D3BA03F-757B-425D-84BE-B8B2271EA0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0FB0EA2-B507-4565-82D8-8B787C10F8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EC6638D-7603-422D-91AC-C952F35177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4EFAF-7891-4CA4-A513-92A3F63A3889}" type="datetimeFigureOut">
              <a:rPr lang="nl-NL" smtClean="0"/>
              <a:t>20-12-2019</a:t>
            </a:fld>
            <a:endParaRPr lang="nl-NL"/>
          </a:p>
        </p:txBody>
      </p:sp>
      <p:sp>
        <p:nvSpPr>
          <p:cNvPr id="5" name="Tijdelijke aanduiding voor voettekst 4">
            <a:extLst>
              <a:ext uri="{FF2B5EF4-FFF2-40B4-BE49-F238E27FC236}">
                <a16:creationId xmlns:a16="http://schemas.microsoft.com/office/drawing/2014/main" id="{472B942C-FAF0-422B-BDEF-BC624A57B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D0CB539-D0DD-430B-8CAD-A3A39BCEB4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3042E-62F2-47F2-A77E-B1C5CF3F2E56}" type="slidenum">
              <a:rPr lang="nl-NL" smtClean="0"/>
              <a:t>‹nr.›</a:t>
            </a:fld>
            <a:endParaRPr lang="nl-NL"/>
          </a:p>
        </p:txBody>
      </p:sp>
    </p:spTree>
    <p:extLst>
      <p:ext uri="{BB962C8B-B14F-4D97-AF65-F5344CB8AC3E}">
        <p14:creationId xmlns:p14="http://schemas.microsoft.com/office/powerpoint/2010/main" val="467001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522811" y="274638"/>
            <a:ext cx="9146380" cy="1020762"/>
          </a:xfrm>
          <a:prstGeom prst="rect">
            <a:avLst/>
          </a:prstGeom>
        </p:spPr>
        <p:txBody>
          <a:bodyPr vert="horz" lIns="91440" tIns="45720" rIns="91440" bIns="45720" rtlCol="0" anchor="b">
            <a:normAutofit/>
          </a:bodyPr>
          <a:lstStyle/>
          <a:p>
            <a:pPr rtl="0"/>
            <a:r>
              <a:rPr lang="nl-NL" dirty="0"/>
              <a:t>Klik om de titelstijl van het model te bewerken</a:t>
            </a:r>
          </a:p>
        </p:txBody>
      </p:sp>
      <p:sp>
        <p:nvSpPr>
          <p:cNvPr id="3" name="Tijdelijke aanduiding voor tekst 2"/>
          <p:cNvSpPr>
            <a:spLocks noGrp="1"/>
          </p:cNvSpPr>
          <p:nvPr>
            <p:ph type="body" idx="1"/>
          </p:nvPr>
        </p:nvSpPr>
        <p:spPr>
          <a:xfrm>
            <a:off x="1522811" y="1905000"/>
            <a:ext cx="9146382" cy="4267200"/>
          </a:xfrm>
          <a:prstGeom prst="rect">
            <a:avLst/>
          </a:prstGeom>
        </p:spPr>
        <p:txBody>
          <a:bodyPr vert="horz" lIns="91440" tIns="45720" rIns="91440" bIns="45720" rtlCol="0">
            <a:normAutofit/>
          </a:body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3"/>
          </p:nvPr>
        </p:nvSpPr>
        <p:spPr>
          <a:xfrm>
            <a:off x="1522810" y="6400801"/>
            <a:ext cx="6326246"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nl-NL" dirty="0"/>
          </a:p>
        </p:txBody>
      </p:sp>
      <p:sp>
        <p:nvSpPr>
          <p:cNvPr id="4" name="Tijdelijke aanduiding voor datum 3"/>
          <p:cNvSpPr>
            <a:spLocks noGrp="1"/>
          </p:cNvSpPr>
          <p:nvPr>
            <p:ph type="dt" sz="half" idx="2"/>
          </p:nvPr>
        </p:nvSpPr>
        <p:spPr>
          <a:xfrm>
            <a:off x="8077716" y="6400801"/>
            <a:ext cx="1244183"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02EFDAAA-1B16-43E8-8F08-084664AE5AE3}" type="datetime1">
              <a:rPr lang="nl-NL" smtClean="0"/>
              <a:t>20-12-2019</a:t>
            </a:fld>
            <a:endParaRPr lang="nl-NL" dirty="0"/>
          </a:p>
        </p:txBody>
      </p:sp>
      <p:sp>
        <p:nvSpPr>
          <p:cNvPr id="6" name="Tijdelijke aanduiding voor dianummer 5"/>
          <p:cNvSpPr>
            <a:spLocks noGrp="1"/>
          </p:cNvSpPr>
          <p:nvPr>
            <p:ph type="sldNum" sz="quarter" idx="4"/>
          </p:nvPr>
        </p:nvSpPr>
        <p:spPr>
          <a:xfrm>
            <a:off x="9525893" y="6400801"/>
            <a:ext cx="1143300"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30013764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ofi-leren.nl/files/saw_dc23.pdf"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09BD28-B2DF-48A1-9B6F-B8805BF36705}"/>
              </a:ext>
            </a:extLst>
          </p:cNvPr>
          <p:cNvSpPr>
            <a:spLocks noGrp="1"/>
          </p:cNvSpPr>
          <p:nvPr>
            <p:ph type="ctrTitle"/>
          </p:nvPr>
        </p:nvSpPr>
        <p:spPr/>
        <p:txBody>
          <a:bodyPr/>
          <a:lstStyle/>
          <a:p>
            <a:r>
              <a:rPr lang="nl-NL" dirty="0"/>
              <a:t>Observeren les 4</a:t>
            </a:r>
          </a:p>
        </p:txBody>
      </p:sp>
      <p:sp>
        <p:nvSpPr>
          <p:cNvPr id="3" name="Ondertitel 2">
            <a:extLst>
              <a:ext uri="{FF2B5EF4-FFF2-40B4-BE49-F238E27FC236}">
                <a16:creationId xmlns:a16="http://schemas.microsoft.com/office/drawing/2014/main" id="{78E49FEC-9D58-42A8-8F64-B6E785BD4ACC}"/>
              </a:ext>
            </a:extLst>
          </p:cNvPr>
          <p:cNvSpPr>
            <a:spLocks noGrp="1"/>
          </p:cNvSpPr>
          <p:nvPr>
            <p:ph type="subTitle" idx="1"/>
          </p:nvPr>
        </p:nvSpPr>
        <p:spPr/>
        <p:txBody>
          <a:bodyPr/>
          <a:lstStyle/>
          <a:p>
            <a:r>
              <a:rPr lang="nl-NL"/>
              <a:t>Deel 2</a:t>
            </a:r>
          </a:p>
        </p:txBody>
      </p:sp>
    </p:spTree>
    <p:extLst>
      <p:ext uri="{BB962C8B-B14F-4D97-AF65-F5344CB8AC3E}">
        <p14:creationId xmlns:p14="http://schemas.microsoft.com/office/powerpoint/2010/main" val="600626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chemeClr val="tx1"/>
                </a:solidFill>
              </a:rPr>
              <a:t>Wet bescherming persoonsgegevens</a:t>
            </a:r>
          </a:p>
        </p:txBody>
      </p:sp>
      <p:sp>
        <p:nvSpPr>
          <p:cNvPr id="3" name="Tijdelijke aanduiding voor inhoud 2"/>
          <p:cNvSpPr>
            <a:spLocks noGrp="1"/>
          </p:cNvSpPr>
          <p:nvPr>
            <p:ph idx="1"/>
          </p:nvPr>
        </p:nvSpPr>
        <p:spPr/>
        <p:txBody>
          <a:bodyPr vert="horz" lIns="91416" tIns="45708" rIns="91416" bIns="45708" rtlCol="0" anchor="t">
            <a:normAutofit/>
          </a:bodyPr>
          <a:lstStyle/>
          <a:p>
            <a:r>
              <a:rPr lang="nl-NL" dirty="0"/>
              <a:t>De cliënt heeft recht op inzage van zijn of haar persoonsgegevens</a:t>
            </a:r>
          </a:p>
          <a:p>
            <a:r>
              <a:rPr lang="nl-NL" dirty="0"/>
              <a:t>Ouders van een minderjarig kind mogen altijd het dossier van hun kind inzien</a:t>
            </a:r>
          </a:p>
          <a:p>
            <a:r>
              <a:rPr lang="nl-NL" dirty="0"/>
              <a:t>Je moet kunnen verantwoorden waarom je de informatie hebt opgeslagen</a:t>
            </a:r>
          </a:p>
          <a:p>
            <a:r>
              <a:rPr lang="nl-NL" dirty="0"/>
              <a:t>Cliënten mogen geen gegevens van anderen inzien</a:t>
            </a:r>
          </a:p>
          <a:p>
            <a:endParaRPr lang="nl-NL" dirty="0"/>
          </a:p>
        </p:txBody>
      </p:sp>
    </p:spTree>
    <p:extLst>
      <p:ext uri="{BB962C8B-B14F-4D97-AF65-F5344CB8AC3E}">
        <p14:creationId xmlns:p14="http://schemas.microsoft.com/office/powerpoint/2010/main" val="2704480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EB739B-1B13-4EAD-9125-792C2F2EF292}"/>
              </a:ext>
            </a:extLst>
          </p:cNvPr>
          <p:cNvSpPr>
            <a:spLocks noGrp="1"/>
          </p:cNvSpPr>
          <p:nvPr>
            <p:ph type="title"/>
          </p:nvPr>
        </p:nvSpPr>
        <p:spPr/>
        <p:txBody>
          <a:bodyPr/>
          <a:lstStyle/>
          <a:p>
            <a:r>
              <a:rPr lang="nl-NL" dirty="0"/>
              <a:t>Omgaan met vertrouwelijke informatie:</a:t>
            </a:r>
          </a:p>
        </p:txBody>
      </p:sp>
      <p:sp>
        <p:nvSpPr>
          <p:cNvPr id="3" name="Tijdelijke aanduiding voor inhoud 2">
            <a:extLst>
              <a:ext uri="{FF2B5EF4-FFF2-40B4-BE49-F238E27FC236}">
                <a16:creationId xmlns:a16="http://schemas.microsoft.com/office/drawing/2014/main" id="{7B8BB1E4-A8A3-4E71-BC2F-17F878D09CC0}"/>
              </a:ext>
            </a:extLst>
          </p:cNvPr>
          <p:cNvSpPr>
            <a:spLocks noGrp="1"/>
          </p:cNvSpPr>
          <p:nvPr>
            <p:ph idx="1"/>
          </p:nvPr>
        </p:nvSpPr>
        <p:spPr/>
        <p:txBody>
          <a:bodyPr/>
          <a:lstStyle/>
          <a:p>
            <a:r>
              <a:rPr lang="nl-NL" dirty="0"/>
              <a:t>Je mag bevinden nooit bespreken met derden</a:t>
            </a:r>
          </a:p>
          <a:p>
            <a:r>
              <a:rPr lang="nl-NL" dirty="0"/>
              <a:t>Wel mag je observaties bespreken met collega's de cliënt zelf en zijn/haar ouders</a:t>
            </a:r>
          </a:p>
          <a:p>
            <a:r>
              <a:rPr lang="nl-NL" dirty="0"/>
              <a:t>Inschakelen van andere hulpverlener gaat altijd in overleg</a:t>
            </a:r>
          </a:p>
          <a:p>
            <a:endParaRPr lang="nl-NL" dirty="0"/>
          </a:p>
        </p:txBody>
      </p:sp>
    </p:spTree>
    <p:extLst>
      <p:ext uri="{BB962C8B-B14F-4D97-AF65-F5344CB8AC3E}">
        <p14:creationId xmlns:p14="http://schemas.microsoft.com/office/powerpoint/2010/main" val="3322124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002355-1F3B-4CBA-9327-04DBDCDC070D}"/>
              </a:ext>
            </a:extLst>
          </p:cNvPr>
          <p:cNvSpPr>
            <a:spLocks noGrp="1"/>
          </p:cNvSpPr>
          <p:nvPr>
            <p:ph type="title"/>
          </p:nvPr>
        </p:nvSpPr>
        <p:spPr/>
        <p:txBody>
          <a:bodyPr/>
          <a:lstStyle/>
          <a:p>
            <a:r>
              <a:rPr lang="nl-NL"/>
              <a:t>Praktijkopdracht</a:t>
            </a:r>
            <a:endParaRPr lang="nl-NL" dirty="0"/>
          </a:p>
        </p:txBody>
      </p:sp>
      <p:sp>
        <p:nvSpPr>
          <p:cNvPr id="3" name="Tijdelijke aanduiding voor inhoud 2">
            <a:extLst>
              <a:ext uri="{FF2B5EF4-FFF2-40B4-BE49-F238E27FC236}">
                <a16:creationId xmlns:a16="http://schemas.microsoft.com/office/drawing/2014/main" id="{44F5DD04-7F94-4E56-9B92-A7EAF538021F}"/>
              </a:ext>
            </a:extLst>
          </p:cNvPr>
          <p:cNvSpPr>
            <a:spLocks noGrp="1"/>
          </p:cNvSpPr>
          <p:nvPr>
            <p:ph idx="1"/>
          </p:nvPr>
        </p:nvSpPr>
        <p:spPr/>
        <p:txBody>
          <a:bodyPr>
            <a:normAutofit/>
          </a:bodyPr>
          <a:lstStyle/>
          <a:p>
            <a:r>
              <a:rPr lang="nl-NL" dirty="0"/>
              <a:t>Vandaag gaan jullie aan de slag met alle stappen die bij observeren horen. Jullie hebben geleerd wat observeren is, dat je een stappenplan moet maken en op welke manier je een observatie kunt vastleggen.</a:t>
            </a:r>
          </a:p>
          <a:p>
            <a:r>
              <a:rPr lang="nl-NL" dirty="0"/>
              <a:t>Jullie gaan een buitenopdracht uitvoeren in deze les. Jullie maken tweetallen en jullie bedenken wat jullie willen observeren. De observatie zelf duurt minimaal 20 minuten (neem dit op in het plan van aanpak). De volgende stappen gaan jullie uitvoeren:</a:t>
            </a:r>
          </a:p>
          <a:p>
            <a:pPr lvl="1"/>
            <a:r>
              <a:rPr lang="nl-NL" sz="2400" dirty="0"/>
              <a:t>Jullie schrijven een stappenplan (zie bijlage </a:t>
            </a:r>
            <a:r>
              <a:rPr lang="es-ES" sz="2400" dirty="0"/>
              <a:t>+ </a:t>
            </a:r>
            <a:r>
              <a:rPr lang="es-ES" dirty="0"/>
              <a:t>MZ: blz 75 en SW: blz 70</a:t>
            </a:r>
            <a:r>
              <a:rPr lang="nl-NL" sz="2400" dirty="0"/>
              <a:t>)</a:t>
            </a:r>
          </a:p>
          <a:p>
            <a:pPr lvl="1"/>
            <a:r>
              <a:rPr lang="nl-NL" sz="2400" dirty="0"/>
              <a:t>Jullie gaan minimaal 20 minuten observeren.</a:t>
            </a:r>
          </a:p>
          <a:p>
            <a:pPr lvl="1"/>
            <a:r>
              <a:rPr lang="nl-NL" sz="2400" dirty="0"/>
              <a:t>Jullie schrijven een rapportage</a:t>
            </a:r>
          </a:p>
        </p:txBody>
      </p:sp>
    </p:spTree>
    <p:extLst>
      <p:ext uri="{BB962C8B-B14F-4D97-AF65-F5344CB8AC3E}">
        <p14:creationId xmlns:p14="http://schemas.microsoft.com/office/powerpoint/2010/main" val="3155403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A2C7B4-BF2E-4172-8713-CCDDD04D7445}"/>
              </a:ext>
            </a:extLst>
          </p:cNvPr>
          <p:cNvSpPr>
            <a:spLocks noGrp="1"/>
          </p:cNvSpPr>
          <p:nvPr>
            <p:ph type="title"/>
          </p:nvPr>
        </p:nvSpPr>
        <p:spPr/>
        <p:txBody>
          <a:bodyPr/>
          <a:lstStyle/>
          <a:p>
            <a:r>
              <a:rPr lang="nl-NL" dirty="0"/>
              <a:t>Objectiviteit - subjectiviteit</a:t>
            </a:r>
          </a:p>
        </p:txBody>
      </p:sp>
      <p:sp>
        <p:nvSpPr>
          <p:cNvPr id="3" name="Tijdelijke aanduiding voor inhoud 2">
            <a:extLst>
              <a:ext uri="{FF2B5EF4-FFF2-40B4-BE49-F238E27FC236}">
                <a16:creationId xmlns:a16="http://schemas.microsoft.com/office/drawing/2014/main" id="{A988CF52-5E44-421D-8D55-D55BD451F2C6}"/>
              </a:ext>
            </a:extLst>
          </p:cNvPr>
          <p:cNvSpPr>
            <a:spLocks noGrp="1"/>
          </p:cNvSpPr>
          <p:nvPr>
            <p:ph idx="1"/>
          </p:nvPr>
        </p:nvSpPr>
        <p:spPr>
          <a:xfrm>
            <a:off x="1524002" y="1905000"/>
            <a:ext cx="10044606" cy="4267200"/>
          </a:xfrm>
        </p:spPr>
        <p:txBody>
          <a:bodyPr>
            <a:normAutofit/>
          </a:bodyPr>
          <a:lstStyle/>
          <a:p>
            <a:r>
              <a:rPr lang="nl-NL" dirty="0"/>
              <a:t>Spreek af wat de bedoeling van de observatie is</a:t>
            </a:r>
          </a:p>
          <a:p>
            <a:r>
              <a:rPr lang="nl-NL" dirty="0"/>
              <a:t>Spreek af welke deelvragen er zijn</a:t>
            </a:r>
          </a:p>
          <a:p>
            <a:r>
              <a:rPr lang="nl-NL" dirty="0"/>
              <a:t>Spreek af welke concrete gedragingen bij deze deelvragen horen</a:t>
            </a:r>
          </a:p>
          <a:p>
            <a:r>
              <a:rPr lang="nl-NL" dirty="0"/>
              <a:t>Ga na welke concrete gedragingen bekeken kunnen worden: waar, door wie, wanneer en hoe lang</a:t>
            </a:r>
          </a:p>
          <a:p>
            <a:r>
              <a:rPr lang="nl-NL" dirty="0"/>
              <a:t>Spreek af hoe de observatie in kaart wordt gebracht</a:t>
            </a:r>
          </a:p>
          <a:p>
            <a:r>
              <a:rPr lang="nl-NL" dirty="0"/>
              <a:t>Wees je bewust van je ‘voorkeur’ en waar jij je aandacht als eerste op richt</a:t>
            </a:r>
          </a:p>
        </p:txBody>
      </p:sp>
    </p:spTree>
    <p:extLst>
      <p:ext uri="{BB962C8B-B14F-4D97-AF65-F5344CB8AC3E}">
        <p14:creationId xmlns:p14="http://schemas.microsoft.com/office/powerpoint/2010/main" val="99854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NL" dirty="0"/>
              <a:t>Observeren</a:t>
            </a:r>
          </a:p>
        </p:txBody>
      </p:sp>
      <p:sp>
        <p:nvSpPr>
          <p:cNvPr id="5" name="Content Placeholder 4"/>
          <p:cNvSpPr>
            <a:spLocks noGrp="1"/>
          </p:cNvSpPr>
          <p:nvPr>
            <p:ph sz="quarter" idx="1"/>
          </p:nvPr>
        </p:nvSpPr>
        <p:spPr/>
        <p:txBody>
          <a:bodyPr/>
          <a:lstStyle/>
          <a:p>
            <a:endParaRPr lang="nl-NL" dirty="0"/>
          </a:p>
          <a:p>
            <a:r>
              <a:rPr lang="nl-NL" dirty="0"/>
              <a:t>Definitie observeren: </a:t>
            </a:r>
          </a:p>
          <a:p>
            <a:endParaRPr lang="nl-NL" dirty="0"/>
          </a:p>
          <a:p>
            <a:pPr marL="0" indent="0" algn="ctr">
              <a:buNone/>
            </a:pPr>
            <a:r>
              <a:rPr lang="nl-NL" dirty="0">
                <a:solidFill>
                  <a:srgbClr val="FFFF00"/>
                </a:solidFill>
              </a:rPr>
              <a:t>observeren is bewust en doelgericht waarnemen.</a:t>
            </a:r>
          </a:p>
          <a:p>
            <a:endParaRPr lang="nl-NL" dirty="0"/>
          </a:p>
          <a:p>
            <a:r>
              <a:rPr lang="nl-NL" dirty="0"/>
              <a:t>Doelgericht betekend dat de observatie duidelijk dient, waarbij is afgesproken hoe dat doel te bereiken is.</a:t>
            </a:r>
          </a:p>
        </p:txBody>
      </p:sp>
    </p:spTree>
    <p:extLst>
      <p:ext uri="{BB962C8B-B14F-4D97-AF65-F5344CB8AC3E}">
        <p14:creationId xmlns:p14="http://schemas.microsoft.com/office/powerpoint/2010/main" val="4252852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Stappenplan voor een observatie: </a:t>
            </a:r>
          </a:p>
        </p:txBody>
      </p:sp>
      <p:sp>
        <p:nvSpPr>
          <p:cNvPr id="3" name="Tijdelijke aanduiding voor inhoud 2"/>
          <p:cNvSpPr>
            <a:spLocks noGrp="1"/>
          </p:cNvSpPr>
          <p:nvPr>
            <p:ph idx="1"/>
          </p:nvPr>
        </p:nvSpPr>
        <p:spPr/>
        <p:txBody>
          <a:bodyPr vert="horz" lIns="91416" tIns="45708" rIns="91416" bIns="45708" rtlCol="0" anchor="t">
            <a:normAutofit lnSpcReduction="10000"/>
          </a:bodyPr>
          <a:lstStyle/>
          <a:p>
            <a:pPr marL="0" indent="0">
              <a:buNone/>
            </a:pPr>
            <a:endParaRPr lang="nl-NL" dirty="0">
              <a:latin typeface="Rockwell"/>
            </a:endParaRPr>
          </a:p>
          <a:p>
            <a:r>
              <a:rPr lang="nl-NL" dirty="0">
                <a:latin typeface="Rockwell"/>
              </a:rPr>
              <a:t>Reden van observatie</a:t>
            </a:r>
          </a:p>
          <a:p>
            <a:r>
              <a:rPr lang="nl-NL" dirty="0">
                <a:latin typeface="Rockwell"/>
              </a:rPr>
              <a:t>Observatiedoel</a:t>
            </a:r>
          </a:p>
          <a:p>
            <a:r>
              <a:rPr lang="nl-NL" dirty="0">
                <a:latin typeface="Rockwell"/>
              </a:rPr>
              <a:t>Observatievraag</a:t>
            </a:r>
          </a:p>
          <a:p>
            <a:r>
              <a:rPr lang="nl-NL" dirty="0">
                <a:latin typeface="Rockwell"/>
              </a:rPr>
              <a:t>Deelvragen</a:t>
            </a:r>
          </a:p>
          <a:p>
            <a:r>
              <a:rPr lang="nl-NL" dirty="0">
                <a:latin typeface="Rockwell"/>
              </a:rPr>
              <a:t>Observatiemethode</a:t>
            </a:r>
          </a:p>
          <a:p>
            <a:r>
              <a:rPr lang="nl-NL" dirty="0">
                <a:latin typeface="Rockwell"/>
              </a:rPr>
              <a:t>Plan van aanpak</a:t>
            </a:r>
          </a:p>
          <a:p>
            <a:r>
              <a:rPr lang="nl-NL" dirty="0">
                <a:latin typeface="Rockwell"/>
              </a:rPr>
              <a:t>Evaluatiepunten</a:t>
            </a:r>
          </a:p>
        </p:txBody>
      </p:sp>
    </p:spTree>
    <p:extLst>
      <p:ext uri="{BB962C8B-B14F-4D97-AF65-F5344CB8AC3E}">
        <p14:creationId xmlns:p14="http://schemas.microsoft.com/office/powerpoint/2010/main" val="2096359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solidFill>
                  <a:schemeClr val="tx1"/>
                </a:solidFill>
              </a:rPr>
              <a:t>Voorbeelden</a:t>
            </a:r>
          </a:p>
        </p:txBody>
      </p:sp>
      <p:sp>
        <p:nvSpPr>
          <p:cNvPr id="3" name="Tijdelijke aanduiding voor inhoud 2"/>
          <p:cNvSpPr>
            <a:spLocks noGrp="1"/>
          </p:cNvSpPr>
          <p:nvPr>
            <p:ph idx="1"/>
          </p:nvPr>
        </p:nvSpPr>
        <p:spPr/>
        <p:txBody>
          <a:bodyPr vert="horz" lIns="91416" tIns="45708" rIns="91416" bIns="45708" rtlCol="0" anchor="t">
            <a:normAutofit/>
          </a:bodyPr>
          <a:lstStyle/>
          <a:p>
            <a:endParaRPr lang="nl-NL" dirty="0">
              <a:latin typeface="Rockwell" charset="0"/>
            </a:endParaRPr>
          </a:p>
          <a:p>
            <a:r>
              <a:rPr lang="nl-NL" dirty="0">
                <a:latin typeface="Rockwell" charset="0"/>
                <a:hlinkClick r:id="rId3"/>
              </a:rPr>
              <a:t>Voorbeeld</a:t>
            </a:r>
          </a:p>
        </p:txBody>
      </p:sp>
    </p:spTree>
    <p:extLst>
      <p:ext uri="{BB962C8B-B14F-4D97-AF65-F5344CB8AC3E}">
        <p14:creationId xmlns:p14="http://schemas.microsoft.com/office/powerpoint/2010/main" val="744793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C529EF-118E-47FB-B0A0-0309A1F853CD}"/>
              </a:ext>
            </a:extLst>
          </p:cNvPr>
          <p:cNvSpPr>
            <a:spLocks noGrp="1"/>
          </p:cNvSpPr>
          <p:nvPr>
            <p:ph type="title"/>
          </p:nvPr>
        </p:nvSpPr>
        <p:spPr/>
        <p:txBody>
          <a:bodyPr/>
          <a:lstStyle/>
          <a:p>
            <a:r>
              <a:rPr lang="nl-NL" dirty="0"/>
              <a:t>Verwerken van informatie</a:t>
            </a:r>
          </a:p>
        </p:txBody>
      </p:sp>
      <p:sp>
        <p:nvSpPr>
          <p:cNvPr id="3" name="Tijdelijke aanduiding voor inhoud 2">
            <a:extLst>
              <a:ext uri="{FF2B5EF4-FFF2-40B4-BE49-F238E27FC236}">
                <a16:creationId xmlns:a16="http://schemas.microsoft.com/office/drawing/2014/main" id="{CA83FC3B-1E73-4722-9FA8-333A1A1E735D}"/>
              </a:ext>
            </a:extLst>
          </p:cNvPr>
          <p:cNvSpPr>
            <a:spLocks noGrp="1"/>
          </p:cNvSpPr>
          <p:nvPr>
            <p:ph idx="1"/>
          </p:nvPr>
        </p:nvSpPr>
        <p:spPr/>
        <p:txBody>
          <a:bodyPr/>
          <a:lstStyle/>
          <a:p>
            <a:pPr marL="0" indent="0">
              <a:buNone/>
            </a:pPr>
            <a:r>
              <a:rPr lang="nl-NL" dirty="0"/>
              <a:t>Beschrijven:</a:t>
            </a:r>
          </a:p>
          <a:p>
            <a:r>
              <a:rPr lang="nl-NL" dirty="0"/>
              <a:t>Kernwoorden opschrijven. Je schrijft objectief alle opvallende punten die je hebt geobserveerd. Deze werk je later uit in een verslag.</a:t>
            </a:r>
          </a:p>
          <a:p>
            <a:pPr lvl="1"/>
            <a:r>
              <a:rPr lang="nl-NL" sz="2400" dirty="0"/>
              <a:t>Voordeel: Je bepaalt zelf wat je noteert (doel)</a:t>
            </a:r>
          </a:p>
          <a:p>
            <a:pPr lvl="1"/>
            <a:r>
              <a:rPr lang="nl-NL" sz="2400" dirty="0"/>
              <a:t>Nadeel: Tijdrovend</a:t>
            </a:r>
          </a:p>
          <a:p>
            <a:endParaRPr lang="nl-NL" dirty="0"/>
          </a:p>
        </p:txBody>
      </p:sp>
    </p:spTree>
    <p:extLst>
      <p:ext uri="{BB962C8B-B14F-4D97-AF65-F5344CB8AC3E}">
        <p14:creationId xmlns:p14="http://schemas.microsoft.com/office/powerpoint/2010/main" val="3557369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39F76C-5942-44FB-8E9F-9E3AF3E5DAE5}"/>
              </a:ext>
            </a:extLst>
          </p:cNvPr>
          <p:cNvSpPr>
            <a:spLocks noGrp="1"/>
          </p:cNvSpPr>
          <p:nvPr>
            <p:ph type="title"/>
          </p:nvPr>
        </p:nvSpPr>
        <p:spPr/>
        <p:txBody>
          <a:bodyPr/>
          <a:lstStyle/>
          <a:p>
            <a:r>
              <a:rPr lang="nl-NL" dirty="0"/>
              <a:t>Verwerken van informatie</a:t>
            </a:r>
          </a:p>
        </p:txBody>
      </p:sp>
      <p:sp>
        <p:nvSpPr>
          <p:cNvPr id="3" name="Tijdelijke aanduiding voor inhoud 2">
            <a:extLst>
              <a:ext uri="{FF2B5EF4-FFF2-40B4-BE49-F238E27FC236}">
                <a16:creationId xmlns:a16="http://schemas.microsoft.com/office/drawing/2014/main" id="{0D19F65F-DD09-416E-A9A7-3BAEE597ECFC}"/>
              </a:ext>
            </a:extLst>
          </p:cNvPr>
          <p:cNvSpPr>
            <a:spLocks noGrp="1"/>
          </p:cNvSpPr>
          <p:nvPr>
            <p:ph idx="1"/>
          </p:nvPr>
        </p:nvSpPr>
        <p:spPr>
          <a:xfrm>
            <a:off x="1524002" y="1905000"/>
            <a:ext cx="9144000" cy="4548336"/>
          </a:xfrm>
        </p:spPr>
        <p:txBody>
          <a:bodyPr>
            <a:normAutofit lnSpcReduction="10000"/>
          </a:bodyPr>
          <a:lstStyle/>
          <a:p>
            <a:pPr marL="0" indent="0">
              <a:buNone/>
            </a:pPr>
            <a:r>
              <a:rPr lang="nl-NL" dirty="0"/>
              <a:t>Tellen en Turven:</a:t>
            </a:r>
          </a:p>
          <a:p>
            <a:r>
              <a:rPr lang="nl-NL" dirty="0"/>
              <a:t>Je werkt dan met een observatieschema. In dit schema staan observatie vragen.</a:t>
            </a:r>
          </a:p>
          <a:p>
            <a:r>
              <a:rPr lang="nl-NL" dirty="0"/>
              <a:t>Vervolgens kruis je aan of turf je wanneer een cliënt het omschreven gedrag laat zien.</a:t>
            </a:r>
          </a:p>
          <a:p>
            <a:endParaRPr lang="nl-NL" dirty="0"/>
          </a:p>
          <a:p>
            <a:pPr lvl="1"/>
            <a:r>
              <a:rPr lang="nl-NL" dirty="0"/>
              <a:t> </a:t>
            </a:r>
            <a:r>
              <a:rPr lang="nl-NL" sz="2400" dirty="0"/>
              <a:t>Voordeel: 	Gestructureerde methode</a:t>
            </a:r>
            <a:br>
              <a:rPr lang="nl-NL" sz="2400" dirty="0"/>
            </a:br>
            <a:r>
              <a:rPr lang="nl-NL" sz="2400" dirty="0"/>
              <a:t>			Makkelijk en kost weinig tijd</a:t>
            </a:r>
            <a:br>
              <a:rPr lang="nl-NL" sz="2400" dirty="0"/>
            </a:br>
            <a:r>
              <a:rPr lang="nl-NL" sz="2400" dirty="0"/>
              <a:t>			Objectief</a:t>
            </a:r>
          </a:p>
          <a:p>
            <a:pPr lvl="1"/>
            <a:r>
              <a:rPr lang="nl-NL" sz="2400" dirty="0"/>
              <a:t>Nadeel: richt zich enkel op wat er in het schema staat. Informatie kan verloren gaan (tunnelvisie)</a:t>
            </a:r>
          </a:p>
          <a:p>
            <a:endParaRPr lang="nl-NL" dirty="0"/>
          </a:p>
        </p:txBody>
      </p:sp>
    </p:spTree>
    <p:extLst>
      <p:ext uri="{BB962C8B-B14F-4D97-AF65-F5344CB8AC3E}">
        <p14:creationId xmlns:p14="http://schemas.microsoft.com/office/powerpoint/2010/main" val="3212232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Vastleggen van informatie</a:t>
            </a:r>
          </a:p>
        </p:txBody>
      </p:sp>
      <p:sp>
        <p:nvSpPr>
          <p:cNvPr id="3" name="Tijdelijke aanduiding voor inhoud 2"/>
          <p:cNvSpPr>
            <a:spLocks noGrp="1"/>
          </p:cNvSpPr>
          <p:nvPr>
            <p:ph idx="1"/>
          </p:nvPr>
        </p:nvSpPr>
        <p:spPr>
          <a:xfrm>
            <a:off x="1524002" y="1905000"/>
            <a:ext cx="9144000" cy="4764360"/>
          </a:xfrm>
        </p:spPr>
        <p:txBody>
          <a:bodyPr vert="horz" lIns="91416" tIns="45708" rIns="91416" bIns="45708" rtlCol="0" anchor="t">
            <a:normAutofit/>
          </a:bodyPr>
          <a:lstStyle/>
          <a:p>
            <a:pPr marL="0" indent="0">
              <a:buNone/>
            </a:pPr>
            <a:r>
              <a:rPr lang="nl-NL" u="sng" dirty="0"/>
              <a:t>Schriftelijke rapportage:</a:t>
            </a:r>
          </a:p>
          <a:p>
            <a:pPr marL="274320" lvl="1" indent="0">
              <a:buNone/>
            </a:pPr>
            <a:r>
              <a:rPr lang="nl-NL" sz="2400" dirty="0"/>
              <a:t>- Meest voorkomende vorm van vastleggen van informatie</a:t>
            </a:r>
          </a:p>
          <a:p>
            <a:pPr marL="274320" lvl="1" indent="0">
              <a:buNone/>
            </a:pPr>
            <a:r>
              <a:rPr lang="nl-NL" sz="2400" dirty="0"/>
              <a:t>- Belangrijk om informatie te delen</a:t>
            </a:r>
          </a:p>
          <a:p>
            <a:pPr marL="274320" lvl="1" indent="0">
              <a:buNone/>
            </a:pPr>
            <a:r>
              <a:rPr lang="nl-NL" sz="2400" dirty="0"/>
              <a:t>- Gegevens vergelijken met verleden</a:t>
            </a:r>
          </a:p>
          <a:p>
            <a:pPr marL="274320" lvl="1" indent="0">
              <a:buNone/>
            </a:pPr>
            <a:r>
              <a:rPr lang="nl-NL" sz="2400" dirty="0"/>
              <a:t>- Gegevens kunnen op gewenst moment worden ingezien door collega's</a:t>
            </a:r>
          </a:p>
          <a:p>
            <a:pPr marL="274320" lvl="1" indent="0">
              <a:buNone/>
            </a:pPr>
            <a:endParaRPr lang="nl-NL" sz="2400" dirty="0"/>
          </a:p>
          <a:p>
            <a:pPr marL="0" indent="0">
              <a:buNone/>
            </a:pPr>
            <a:r>
              <a:rPr lang="nl-NL" u="sng" dirty="0"/>
              <a:t>Mondelinge rapportage:</a:t>
            </a:r>
          </a:p>
          <a:p>
            <a:pPr marL="274320" lvl="1" indent="0">
              <a:buNone/>
            </a:pPr>
            <a:r>
              <a:rPr lang="nl-NL" sz="2400" dirty="0"/>
              <a:t>- Wordt ingezet wanneer gegevens worden gedeeld met cliënt en/of familie </a:t>
            </a:r>
          </a:p>
          <a:p>
            <a:pPr marL="274320" lvl="1" indent="0">
              <a:buNone/>
            </a:pPr>
            <a:r>
              <a:rPr lang="nl-NL" sz="2400" dirty="0"/>
              <a:t>- Gegevens van mondelinge rapportage worden vaak niet bewaard</a:t>
            </a:r>
          </a:p>
        </p:txBody>
      </p:sp>
    </p:spTree>
    <p:extLst>
      <p:ext uri="{BB962C8B-B14F-4D97-AF65-F5344CB8AC3E}">
        <p14:creationId xmlns:p14="http://schemas.microsoft.com/office/powerpoint/2010/main" val="1172507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choolbo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99_TF02804846_TF02804846" id="{C94990DC-43D7-4EDA-AD9F-2CC864971898}" vid="{43BD6323-6600-4C9E-A44A-05BED6317C3C}"/>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62f3085fd7cb8d9ea273e0ee4216180f">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0f9bf6f3c5bf72a60ccecc636f7542b1"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89B73B-FEC8-48DA-884B-AD933019D6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9E5437-95A4-4D7C-AD5C-C7EE9678C22C}">
  <ds:schemaRefs>
    <ds:schemaRef ds:uri="http://schemas.microsoft.com/sharepoint/v3/contenttype/forms"/>
  </ds:schemaRefs>
</ds:datastoreItem>
</file>

<file path=customXml/itemProps3.xml><?xml version="1.0" encoding="utf-8"?>
<ds:datastoreItem xmlns:ds="http://schemas.openxmlformats.org/officeDocument/2006/customXml" ds:itemID="{A47A218F-4F8D-49BB-92D2-BD97DE8CBD1D}">
  <ds:schemaRefs>
    <ds:schemaRef ds:uri="http://purl.org/dc/terms/"/>
    <ds:schemaRef ds:uri="http://purl.org/dc/elements/1.1/"/>
    <ds:schemaRef ds:uri="http://schemas.microsoft.com/office/2006/metadata/properties"/>
    <ds:schemaRef ds:uri="http://schemas.microsoft.com/office/2006/documentManagement/types"/>
    <ds:schemaRef ds:uri="http://www.w3.org/XML/1998/namespace"/>
    <ds:schemaRef ds:uri="http://purl.org/dc/dcmitype/"/>
    <ds:schemaRef ds:uri="http://schemas.microsoft.com/office/infopath/2007/PartnerControls"/>
    <ds:schemaRef ds:uri="http://schemas.openxmlformats.org/package/2006/metadata/core-properties"/>
    <ds:schemaRef ds:uri="169eb86d-0fb8-4364-bb17-d27f6b2029d0"/>
    <ds:schemaRef ds:uri="0bfbde32-856c-4dfd-bc38-4322d606c322"/>
  </ds:schemaRefs>
</ds:datastoreItem>
</file>

<file path=docProps/app.xml><?xml version="1.0" encoding="utf-8"?>
<Properties xmlns="http://schemas.openxmlformats.org/officeDocument/2006/extended-properties" xmlns:vt="http://schemas.openxmlformats.org/officeDocument/2006/docPropsVTypes">
  <TotalTime>0</TotalTime>
  <Words>449</Words>
  <Application>Microsoft Office PowerPoint</Application>
  <PresentationFormat>Breedbeeld</PresentationFormat>
  <Paragraphs>68</Paragraphs>
  <Slides>11</Slides>
  <Notes>3</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11</vt:i4>
      </vt:variant>
    </vt:vector>
  </HeadingPairs>
  <TitlesOfParts>
    <vt:vector size="19" baseType="lpstr">
      <vt:lpstr>Arial</vt:lpstr>
      <vt:lpstr>Calibri</vt:lpstr>
      <vt:lpstr>Calibri Light</vt:lpstr>
      <vt:lpstr>Consolas</vt:lpstr>
      <vt:lpstr>Corbel</vt:lpstr>
      <vt:lpstr>Rockwell</vt:lpstr>
      <vt:lpstr>Kantoorthema</vt:lpstr>
      <vt:lpstr>Schoolbord 16x9</vt:lpstr>
      <vt:lpstr>Observeren les 4</vt:lpstr>
      <vt:lpstr>Praktijkopdracht</vt:lpstr>
      <vt:lpstr>Objectiviteit - subjectiviteit</vt:lpstr>
      <vt:lpstr>Observeren</vt:lpstr>
      <vt:lpstr>Stappenplan voor een observatie: </vt:lpstr>
      <vt:lpstr>Voorbeelden</vt:lpstr>
      <vt:lpstr>Verwerken van informatie</vt:lpstr>
      <vt:lpstr>Verwerken van informatie</vt:lpstr>
      <vt:lpstr>Vastleggen van informatie</vt:lpstr>
      <vt:lpstr>Wet bescherming persoonsgegevens</vt:lpstr>
      <vt:lpstr>Omgaan met vertrouwelijke informatie: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Observeren les 4</dc:title>
  <dc:creator>Sieger Rinzema</dc:creator>
  <cp:lastModifiedBy>Sieger Rinzema</cp:lastModifiedBy>
  <cp:revision>1</cp:revision>
  <dcterms:created xsi:type="dcterms:W3CDTF">2019-12-20T09:50:51Z</dcterms:created>
  <dcterms:modified xsi:type="dcterms:W3CDTF">2019-12-20T09:51:14Z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